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64" r:id="rId2"/>
    <p:sldId id="274" r:id="rId3"/>
    <p:sldId id="273" r:id="rId4"/>
    <p:sldId id="275" r:id="rId5"/>
    <p:sldId id="271" r:id="rId6"/>
    <p:sldId id="270" r:id="rId7"/>
    <p:sldId id="276" r:id="rId8"/>
    <p:sldId id="283" r:id="rId9"/>
    <p:sldId id="278" r:id="rId10"/>
    <p:sldId id="285" r:id="rId11"/>
    <p:sldId id="280" r:id="rId12"/>
    <p:sldId id="284" r:id="rId13"/>
    <p:sldId id="287" r:id="rId14"/>
    <p:sldId id="288" r:id="rId15"/>
    <p:sldId id="297" r:id="rId16"/>
    <p:sldId id="302" r:id="rId17"/>
    <p:sldId id="298" r:id="rId18"/>
    <p:sldId id="299" r:id="rId19"/>
    <p:sldId id="303" r:id="rId20"/>
    <p:sldId id="289" r:id="rId21"/>
    <p:sldId id="290" r:id="rId22"/>
    <p:sldId id="291" r:id="rId23"/>
    <p:sldId id="304" r:id="rId24"/>
    <p:sldId id="292" r:id="rId25"/>
    <p:sldId id="305" r:id="rId26"/>
    <p:sldId id="300" r:id="rId27"/>
    <p:sldId id="301" r:id="rId28"/>
    <p:sldId id="260" r:id="rId2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  <a:srgbClr val="939591"/>
    <a:srgbClr val="393939"/>
    <a:srgbClr val="292929"/>
    <a:srgbClr val="E3D096"/>
    <a:srgbClr val="53929B"/>
    <a:srgbClr val="FFFFFF"/>
    <a:srgbClr val="FD9301"/>
    <a:srgbClr val="2E2A3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56" autoAdjust="0"/>
    <p:restoredTop sz="96341" autoAdjust="0"/>
  </p:normalViewPr>
  <p:slideViewPr>
    <p:cSldViewPr showGuides="1">
      <p:cViewPr>
        <p:scale>
          <a:sx n="140" d="100"/>
          <a:sy n="140" d="100"/>
        </p:scale>
        <p:origin x="888" y="-24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1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選擇指定商品或影片時，會將給定的值</a:t>
            </a:r>
            <a:r>
              <a:rPr kumimoji="1" lang="en-US" altLang="zh-TW" dirty="0" smtClean="0"/>
              <a:t>(id)</a:t>
            </a:r>
            <a:r>
              <a:rPr kumimoji="1" lang="zh-TW" altLang="en-US" dirty="0" smtClean="0"/>
              <a:t>，利用超連結推到路由上，跳轉頁面後，會將路由指定的資料，渲染到畫面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9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svg"/><Relationship Id="rId12" Type="http://schemas.openxmlformats.org/officeDocument/2006/relationships/image" Target="../media/image44.png"/><Relationship Id="rId13" Type="http://schemas.openxmlformats.org/officeDocument/2006/relationships/image" Target="../media/image49.sv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39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1.png"/><Relationship Id="rId7" Type="http://schemas.openxmlformats.org/officeDocument/2006/relationships/image" Target="../media/image43.svg"/><Relationship Id="rId8" Type="http://schemas.openxmlformats.org/officeDocument/2006/relationships/image" Target="../media/image42.png"/><Relationship Id="rId9" Type="http://schemas.openxmlformats.org/officeDocument/2006/relationships/image" Target="../media/image45.svg"/><Relationship Id="rId10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e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副標題 4"/>
          <p:cNvSpPr txBox="1">
            <a:spLocks/>
          </p:cNvSpPr>
          <p:nvPr/>
        </p:nvSpPr>
        <p:spPr bwMode="ltGray">
          <a:xfrm>
            <a:off x="1478769" y="4316189"/>
            <a:ext cx="6948462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just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2057843" y="1772816"/>
            <a:ext cx="5594200" cy="2115314"/>
            <a:chOff x="21538" y="487962"/>
            <a:chExt cx="818250" cy="547088"/>
          </a:xfrm>
        </p:grpSpPr>
        <p:sp>
          <p:nvSpPr>
            <p:cNvPr id="35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9"/>
            <p:cNvSpPr/>
            <p:nvPr userDrawn="1"/>
          </p:nvSpPr>
          <p:spPr>
            <a:xfrm>
              <a:off x="21538" y="487962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264611"/>
            <a:ext cx="2235627" cy="646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4755" y="272242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latin typeface="+mj-ea"/>
                <a:ea typeface="+mj-ea"/>
              </a:rPr>
              <a:t>網路書店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065883A9-726E-4714-A773-A64CDCC2E12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86826134-0DA2-42B0-9997-92F0F89F5B3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76DDF4CD-1AE3-4B7C-B146-4E9D51F5DA76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3CBB19AD-AA22-4236-ACF5-329A091DFCAE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77002477-6910-41A6-B526-457AB99223DD}"/>
              </a:ext>
            </a:extLst>
          </p:cNvPr>
          <p:cNvSpPr/>
          <p:nvPr/>
        </p:nvSpPr>
        <p:spPr>
          <a:xfrm>
            <a:off x="1533704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14B02F29-6A99-493C-B6E3-168FAAC74DC4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46F52B14-6AA9-4414-91B6-3B292EBDB375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4C894468-ECE9-4894-9DF3-C763949BB17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11CF4850-ACD3-4E40-ACEA-A287223AA9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1D5A5A1A-A480-4F9A-B121-E763D642C403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825C3EED-B592-46B6-9F6C-ADE1A267F93B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C071F314-D2ED-44F0-B82F-D6BB6E4E0265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9E95C7BA-2C16-4044-96EC-ACEF721A6FF4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683E8A36-65A8-4D80-884B-9F100C8197BB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68C81718-E9FE-48DC-90D4-6A8C69366D77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61D6B676-F471-4621-8DEA-9FFB97FE6639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C690EAC5-A954-43F7-ABA9-1A20B5F22742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="" xmlns:a16="http://schemas.microsoft.com/office/drawing/2014/main" id="{2ADFC8F2-0F41-4847-B53D-89B0F05B016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027BFB76-DAE1-4344-9987-3B2D138CD94F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F2A8C6AD-C2A1-43FD-AC75-CC2E0867DD27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="" xmlns:a16="http://schemas.microsoft.com/office/drawing/2014/main" id="{1DC4AC9C-BAF9-4116-91D0-D18D7D25361B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="" xmlns:a16="http://schemas.microsoft.com/office/drawing/2014/main" id="{AAE4EDDA-86AA-47EE-8BE6-600390C6D158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="" xmlns:a16="http://schemas.microsoft.com/office/drawing/2014/main" id="{EF5F303D-239B-47E7-A3FE-A1D80F181752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="" xmlns:a16="http://schemas.microsoft.com/office/drawing/2014/main" id="{19228CE2-6634-4B29-B372-FC5750C660C0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="" xmlns:a16="http://schemas.microsoft.com/office/drawing/2014/main" id="{CA2A58AB-275E-4BC6-BDCF-9C4D5EC149B4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="" xmlns:a16="http://schemas.microsoft.com/office/drawing/2014/main" id="{A3B4E151-F56A-4EE0-9A67-F9EA720C8192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="" xmlns:a16="http://schemas.microsoft.com/office/drawing/2014/main" id="{308E806A-12B9-40C2-84B4-A8F05A886641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="" xmlns:a16="http://schemas.microsoft.com/office/drawing/2014/main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="" xmlns:a16="http://schemas.microsoft.com/office/drawing/2014/main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="" xmlns:a16="http://schemas.microsoft.com/office/drawing/2014/main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="" xmlns:a16="http://schemas.microsoft.com/office/drawing/2014/main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="" xmlns:a16="http://schemas.microsoft.com/office/drawing/2014/main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="" xmlns:a16="http://schemas.microsoft.com/office/drawing/2014/main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="" xmlns:a16="http://schemas.microsoft.com/office/drawing/2014/main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08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Icon</a:t>
            </a:r>
            <a:r>
              <a:rPr lang="zh-TW" altLang="en-US" dirty="0">
                <a:latin typeface="+mj-ea"/>
                <a:ea typeface="+mj-ea"/>
              </a:rPr>
              <a:t>快 捷 選 單、隨 機 推 薦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60912" y="2780928"/>
            <a:ext cx="3312368" cy="1152128"/>
            <a:chOff x="4160912" y="2780928"/>
            <a:chExt cx="3312368" cy="1152128"/>
          </a:xfrm>
        </p:grpSpPr>
        <p:sp>
          <p:nvSpPr>
            <p:cNvPr id="15" name="直線圖說文字 2 14"/>
            <p:cNvSpPr/>
            <p:nvPr/>
          </p:nvSpPr>
          <p:spPr>
            <a:xfrm>
              <a:off x="4922210" y="2780928"/>
              <a:ext cx="2551070" cy="360040"/>
            </a:xfrm>
            <a:prstGeom prst="borderCallout2">
              <a:avLst>
                <a:gd name="adj1" fmla="val 18751"/>
                <a:gd name="adj2" fmla="val -5454"/>
                <a:gd name="adj3" fmla="val 18750"/>
                <a:gd name="adj4" fmla="val -16667"/>
                <a:gd name="adj5" fmla="val 108857"/>
                <a:gd name="adj6" fmla="val -16354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Icon</a:t>
              </a:r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輔助資訊簡化</a:t>
              </a:r>
              <a:endParaRPr lang="en-US" altLang="zh-TW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框架 15"/>
            <p:cNvSpPr/>
            <p:nvPr/>
          </p:nvSpPr>
          <p:spPr>
            <a:xfrm>
              <a:off x="4160912" y="3140968"/>
              <a:ext cx="678677" cy="792088"/>
            </a:xfrm>
            <a:prstGeom prst="frame">
              <a:avLst>
                <a:gd name="adj1" fmla="val 4234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216695" y="4182103"/>
            <a:ext cx="6048673" cy="365194"/>
            <a:chOff x="2216695" y="4182103"/>
            <a:chExt cx="6048673" cy="365194"/>
          </a:xfrm>
        </p:grpSpPr>
        <p:sp>
          <p:nvSpPr>
            <p:cNvPr id="18" name="直線圖說文字 2 17"/>
            <p:cNvSpPr/>
            <p:nvPr/>
          </p:nvSpPr>
          <p:spPr>
            <a:xfrm>
              <a:off x="5169024" y="4187257"/>
              <a:ext cx="3096344" cy="360040"/>
            </a:xfrm>
            <a:prstGeom prst="borderCallout2">
              <a:avLst>
                <a:gd name="adj1" fmla="val 41159"/>
                <a:gd name="adj2" fmla="val -6314"/>
                <a:gd name="adj3" fmla="val 41159"/>
                <a:gd name="adj4" fmla="val -17172"/>
                <a:gd name="adj5" fmla="val 40055"/>
                <a:gd name="adj6" fmla="val -22666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可依類別隨機推薦今日選書</a:t>
              </a:r>
            </a:p>
          </p:txBody>
        </p:sp>
        <p:sp>
          <p:nvSpPr>
            <p:cNvPr id="19" name="框架 18"/>
            <p:cNvSpPr/>
            <p:nvPr/>
          </p:nvSpPr>
          <p:spPr>
            <a:xfrm>
              <a:off x="2216695" y="4182103"/>
              <a:ext cx="2261175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AEDD054A-946A-4D40-A4B7-B9A32437E0C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61A636C4-468C-4A5A-A5F6-E4847873698F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C77CEC7B-C115-4E1D-BC93-AD65BC66F3D1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41F905E9-406A-4505-A1F3-33395A91F03D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87D2B41A-27D4-463D-9D15-203189559C48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9EA5A2E5-AF91-4FE9-BEF1-89946C2C732D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09092E9F-053C-4A82-B7A0-3C88A5DD239D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67D13B82-573A-49CB-9BBE-258BF92A49DB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619515C0-C3D8-4E10-9ECD-A2419574C9AB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89378D1C-6C40-4620-B196-596CEDD5346D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97F629CF-3453-41D8-BE13-82522694B8B7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6C14F869-F035-4DAB-BEB0-FEE7E0571C8D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8A07E7C2-57B8-441A-B702-18C3646B84F5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F0AAA268-7B83-450E-B449-935AE21E939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D3F25107-FB19-49F8-A5AA-3F8CC901A1FA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FC5A3844-C93C-443D-98F1-D67A66DE2E07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="" xmlns:a16="http://schemas.microsoft.com/office/drawing/2014/main" id="{5E800A75-1C51-4002-A8FF-F29DB0F03B2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FCFB1F2C-3847-4805-A4C4-F7F321C0C070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A622C00F-E6B2-4943-BB65-F99E2F6C3EE8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="" xmlns:a16="http://schemas.microsoft.com/office/drawing/2014/main" id="{F1D1F6FC-A550-4799-8BA0-685B4F118990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="" xmlns:a16="http://schemas.microsoft.com/office/drawing/2014/main" id="{B6F8A3D7-AC49-48CA-8CEA-AA27CC4EE9A3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="" xmlns:a16="http://schemas.microsoft.com/office/drawing/2014/main" id="{5C6D1174-D9AE-4F0D-8319-D4CED49CE1B3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="" xmlns:a16="http://schemas.microsoft.com/office/drawing/2014/main" id="{21731732-2870-4B3D-A8A6-C5FA0CB9D2C3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="" xmlns:a16="http://schemas.microsoft.com/office/drawing/2014/main" id="{6969DE3B-DA1D-443E-B611-72FE7786A6FA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="" xmlns:a16="http://schemas.microsoft.com/office/drawing/2014/main" id="{63EF854E-36C1-4A08-8996-0D780650B413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="" xmlns:a16="http://schemas.microsoft.com/office/drawing/2014/main" id="{626DF3E3-298C-4DD3-888D-437DD003FF2A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="" xmlns:a16="http://schemas.microsoft.com/office/drawing/2014/main" id="{4A46CC35-A6E8-4CD9-8C15-1EFBDA4AE818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="" xmlns:a16="http://schemas.microsoft.com/office/drawing/2014/main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="" xmlns:a16="http://schemas.microsoft.com/office/drawing/2014/main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="" xmlns:a16="http://schemas.microsoft.com/office/drawing/2014/main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="" xmlns:a16="http://schemas.microsoft.com/office/drawing/2014/main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="" xmlns:a16="http://schemas.microsoft.com/office/drawing/2014/main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="" xmlns:a16="http://schemas.microsoft.com/office/drawing/2014/main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="" xmlns:a16="http://schemas.microsoft.com/office/drawing/2014/main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93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依 資 料 量 切 換 分 頁 數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9732" y="2306523"/>
            <a:ext cx="8377366" cy="3710026"/>
            <a:chOff x="0" y="1844824"/>
            <a:chExt cx="6033120" cy="267184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4824"/>
              <a:ext cx="6033120" cy="149550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8" r="19548"/>
            <a:stretch/>
          </p:blipFill>
          <p:spPr>
            <a:xfrm>
              <a:off x="0" y="3340332"/>
              <a:ext cx="6033120" cy="1176338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3584848" y="1348088"/>
            <a:ext cx="4631626" cy="3417847"/>
            <a:chOff x="3584848" y="1348088"/>
            <a:chExt cx="4631626" cy="3417847"/>
          </a:xfrm>
        </p:grpSpPr>
        <p:sp>
          <p:nvSpPr>
            <p:cNvPr id="12" name="向下箭號 11"/>
            <p:cNvSpPr/>
            <p:nvPr/>
          </p:nvSpPr>
          <p:spPr>
            <a:xfrm rot="1083845">
              <a:off x="6450337" y="4300210"/>
              <a:ext cx="432380" cy="465725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584848" y="1348088"/>
              <a:ext cx="4631626" cy="1851127"/>
              <a:chOff x="5037926" y="1353640"/>
              <a:chExt cx="4631626" cy="1851127"/>
            </a:xfrm>
          </p:grpSpPr>
          <p:sp>
            <p:nvSpPr>
              <p:cNvPr id="20" name="直線圖說文字 2 19"/>
              <p:cNvSpPr/>
              <p:nvPr/>
            </p:nvSpPr>
            <p:spPr>
              <a:xfrm>
                <a:off x="5037926" y="1353640"/>
                <a:ext cx="4163986" cy="796493"/>
              </a:xfrm>
              <a:prstGeom prst="borderCallout2">
                <a:avLst>
                  <a:gd name="adj1" fmla="val 68133"/>
                  <a:gd name="adj2" fmla="val 106774"/>
                  <a:gd name="adj3" fmla="val 68452"/>
                  <a:gd name="adj4" fmla="val 112503"/>
                  <a:gd name="adj5" fmla="val 181123"/>
                  <a:gd name="adj6" fmla="val 107739"/>
                </a:avLst>
              </a:prstGeom>
              <a:solidFill>
                <a:schemeClr val="accent4"/>
              </a:solidFill>
              <a:ln w="38100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切分頁功能：</a:t>
                </a:r>
                <a:endPara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可選擇一次顯示資料數為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項或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項。</a:t>
                </a:r>
              </a:p>
            </p:txBody>
          </p:sp>
          <p:sp>
            <p:nvSpPr>
              <p:cNvPr id="21" name="框架 20"/>
              <p:cNvSpPr/>
              <p:nvPr/>
            </p:nvSpPr>
            <p:spPr>
              <a:xfrm>
                <a:off x="8782342" y="2844727"/>
                <a:ext cx="887210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799732" y="2308989"/>
            <a:ext cx="8377366" cy="3613097"/>
            <a:chOff x="799732" y="2308989"/>
            <a:chExt cx="8377366" cy="36130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9" r="4272"/>
            <a:stretch/>
          </p:blipFill>
          <p:spPr>
            <a:xfrm>
              <a:off x="799732" y="2308989"/>
              <a:ext cx="8242300" cy="149729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32" y="3844149"/>
              <a:ext cx="8377366" cy="2077937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6100754" y="2839421"/>
            <a:ext cx="2668670" cy="2124231"/>
            <a:chOff x="6100754" y="2839421"/>
            <a:chExt cx="2668670" cy="2124231"/>
          </a:xfrm>
        </p:grpSpPr>
        <p:grpSp>
          <p:nvGrpSpPr>
            <p:cNvPr id="28" name="群組 27"/>
            <p:cNvGrpSpPr/>
            <p:nvPr/>
          </p:nvGrpSpPr>
          <p:grpSpPr>
            <a:xfrm>
              <a:off x="6100754" y="2839421"/>
              <a:ext cx="2211666" cy="1710814"/>
              <a:chOff x="6100754" y="2839421"/>
              <a:chExt cx="2211666" cy="1710814"/>
            </a:xfrm>
          </p:grpSpPr>
          <p:sp>
            <p:nvSpPr>
              <p:cNvPr id="26" name="框架 25"/>
              <p:cNvSpPr/>
              <p:nvPr/>
            </p:nvSpPr>
            <p:spPr>
              <a:xfrm>
                <a:off x="7185248" y="2839421"/>
                <a:ext cx="1127172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向下箭號 26"/>
              <p:cNvSpPr/>
              <p:nvPr/>
            </p:nvSpPr>
            <p:spPr>
              <a:xfrm rot="1211311">
                <a:off x="6100754" y="3885264"/>
                <a:ext cx="576064" cy="664971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636766" y="4603612"/>
              <a:ext cx="2132658" cy="360040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自動切換總分頁數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=""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=""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=""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=""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=""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=""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=""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=""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=""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="" xmlns:a16="http://schemas.microsoft.com/office/drawing/2014/main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="" xmlns:a16="http://schemas.microsoft.com/office/drawing/2014/main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="" xmlns:a16="http://schemas.microsoft.com/office/drawing/2014/main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="" xmlns:a16="http://schemas.microsoft.com/office/drawing/2014/main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="" xmlns:a16="http://schemas.microsoft.com/office/drawing/2014/main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="" xmlns:a16="http://schemas.microsoft.com/office/drawing/2014/main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="" xmlns:a16="http://schemas.microsoft.com/office/drawing/2014/main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商 品 放 大 鏡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" y="1194666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4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=""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=""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247071" y="1682963"/>
            <a:ext cx="212037" cy="4320000"/>
            <a:chOff x="1024819" y="1700808"/>
            <a:chExt cx="212037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=""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=""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19" y="205850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=""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=""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=""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=""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=""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="" xmlns:a16="http://schemas.microsoft.com/office/drawing/2014/main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="" xmlns:a16="http://schemas.microsoft.com/office/drawing/2014/main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="" xmlns:a16="http://schemas.microsoft.com/office/drawing/2014/main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="" xmlns:a16="http://schemas.microsoft.com/office/drawing/2014/main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="" xmlns:a16="http://schemas.microsoft.com/office/drawing/2014/main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="" xmlns:a16="http://schemas.microsoft.com/office/drawing/2014/main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="" xmlns:a16="http://schemas.microsoft.com/office/drawing/2014/main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2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畫 面 渲 染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2010"/>
            <a:ext cx="2592288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36" y="2454692"/>
            <a:ext cx="561141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93" y="2276872"/>
            <a:ext cx="66024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942285" y="1110340"/>
            <a:ext cx="5472608" cy="861680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Vue.js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搭配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與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獲取資料庫資料，將資料一筆筆渲染至頁面呈現。</a:t>
            </a:r>
          </a:p>
        </p:txBody>
      </p:sp>
    </p:spTree>
    <p:extLst>
      <p:ext uri="{BB962C8B-B14F-4D97-AF65-F5344CB8AC3E}">
        <p14:creationId xmlns:p14="http://schemas.microsoft.com/office/powerpoint/2010/main" val="14461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指 定 路 由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91298" y="1249493"/>
            <a:ext cx="8050722" cy="959735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透過路由、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請求後端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回傳之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資料，實現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跨頁面傳遞資料，使影片或商品超聯結點選後，正確跳轉至該影片或商品詳情頁面。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25153"/>
            <a:ext cx="9505056" cy="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>
            <a:off x="4629556" y="3453334"/>
            <a:ext cx="792088" cy="72008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4274534"/>
            <a:ext cx="5329159" cy="226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2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=""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=""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=""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=""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=""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=""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=""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=""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=""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="" xmlns:a16="http://schemas.microsoft.com/office/drawing/2014/main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="" xmlns:a16="http://schemas.microsoft.com/office/drawing/2014/main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="" xmlns:a16="http://schemas.microsoft.com/office/drawing/2014/main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="" xmlns:a16="http://schemas.microsoft.com/office/drawing/2014/main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="" xmlns:a16="http://schemas.microsoft.com/office/drawing/2014/main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="" xmlns:a16="http://schemas.microsoft.com/office/drawing/2014/main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="" xmlns:a16="http://schemas.microsoft.com/office/drawing/2014/main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63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841432" y="525683"/>
            <a:ext cx="491886" cy="950595"/>
            <a:chOff x="10545831" y="874395"/>
            <a:chExt cx="491886" cy="950595"/>
          </a:xfrm>
        </p:grpSpPr>
        <p:cxnSp>
          <p:nvCxnSpPr>
            <p:cNvPr id="14" name="直接连接符 1"/>
            <p:cNvCxnSpPr/>
            <p:nvPr/>
          </p:nvCxnSpPr>
          <p:spPr>
            <a:xfrm>
              <a:off x="10545831" y="1021165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3"/>
            <p:cNvCxnSpPr/>
            <p:nvPr/>
          </p:nvCxnSpPr>
          <p:spPr>
            <a:xfrm>
              <a:off x="10938510" y="874395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488504" y="5244088"/>
            <a:ext cx="491886" cy="950595"/>
            <a:chOff x="1042421" y="4931410"/>
            <a:chExt cx="491886" cy="950595"/>
          </a:xfrm>
        </p:grpSpPr>
        <p:cxnSp>
          <p:nvCxnSpPr>
            <p:cNvPr id="16" name="直接连接符 2"/>
            <p:cNvCxnSpPr/>
            <p:nvPr/>
          </p:nvCxnSpPr>
          <p:spPr>
            <a:xfrm>
              <a:off x="1042421" y="5638250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5"/>
            <p:cNvCxnSpPr/>
            <p:nvPr/>
          </p:nvCxnSpPr>
          <p:spPr>
            <a:xfrm>
              <a:off x="1205865" y="4931410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174347" y="2617484"/>
            <a:ext cx="2669236" cy="1631585"/>
            <a:chOff x="1424608" y="2332139"/>
            <a:chExt cx="2669236" cy="1631585"/>
          </a:xfrm>
        </p:grpSpPr>
        <p:sp>
          <p:nvSpPr>
            <p:cNvPr id="38" name="文本框 57"/>
            <p:cNvSpPr txBox="1"/>
            <p:nvPr/>
          </p:nvSpPr>
          <p:spPr>
            <a:xfrm>
              <a:off x="1424608" y="3440504"/>
              <a:ext cx="266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CONTENTS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9" name="文本框 58"/>
            <p:cNvSpPr txBox="1"/>
            <p:nvPr/>
          </p:nvSpPr>
          <p:spPr>
            <a:xfrm>
              <a:off x="1424608" y="2332139"/>
              <a:ext cx="2669236" cy="1107996"/>
            </a:xfrm>
            <a:prstGeom prst="rect">
              <a:avLst/>
            </a:prstGeom>
            <a:noFill/>
            <a:ln w="2222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6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大綱</a:t>
              </a:r>
              <a:endParaRPr lang="zh-CN" altLang="en-US" sz="66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484603" y="1193633"/>
            <a:ext cx="4245452" cy="4757295"/>
            <a:chOff x="4595980" y="1362383"/>
            <a:chExt cx="4245452" cy="4757295"/>
          </a:xfrm>
        </p:grpSpPr>
        <p:sp>
          <p:nvSpPr>
            <p:cNvPr id="18" name="矩形 17"/>
            <p:cNvSpPr/>
            <p:nvPr/>
          </p:nvSpPr>
          <p:spPr>
            <a:xfrm>
              <a:off x="4666769" y="1362383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595980" y="1363018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4388" y="136238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成員簡介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66769" y="2201459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17"/>
            <p:cNvSpPr txBox="1"/>
            <p:nvPr/>
          </p:nvSpPr>
          <p:spPr>
            <a:xfrm>
              <a:off x="4595980" y="2202094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14388" y="2201459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動機與目的、目標客群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66769" y="3040535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3"/>
            <p:cNvSpPr txBox="1"/>
            <p:nvPr/>
          </p:nvSpPr>
          <p:spPr>
            <a:xfrm>
              <a:off x="4596615" y="3039900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14388" y="3040535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技術架構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66769" y="3879611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4595980" y="3902471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14388" y="3879611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設計</a:t>
              </a:r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、配色、</a:t>
              </a:r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LOGO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66769" y="4718687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54"/>
            <p:cNvSpPr txBox="1"/>
            <p:nvPr/>
          </p:nvSpPr>
          <p:spPr>
            <a:xfrm>
              <a:off x="4595980" y="4718687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14388" y="4718687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技術要點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54"/>
            <p:cNvSpPr txBox="1"/>
            <p:nvPr/>
          </p:nvSpPr>
          <p:spPr>
            <a:xfrm>
              <a:off x="4595980" y="5534903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414388" y="553490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演示</a:t>
              </a:r>
              <a:r>
                <a:rPr lang="en-US" altLang="zh-TW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DEMO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3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 註 冊 及 會 員 資 料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1"/>
          <p:cNvSpPr/>
          <p:nvPr/>
        </p:nvSpPr>
        <p:spPr>
          <a:xfrm>
            <a:off x="921084" y="1619532"/>
            <a:ext cx="28797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使用者進行註冊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520" y="2347438"/>
            <a:ext cx="8329440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由前台拋資料到後台，後端將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Token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送來並由前端寫入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local storage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，讓使用者保持登入狀態。</a:t>
            </a:r>
          </a:p>
        </p:txBody>
      </p:sp>
      <p:sp>
        <p:nvSpPr>
          <p:cNvPr id="21" name="Rectangle 11"/>
          <p:cNvSpPr/>
          <p:nvPr/>
        </p:nvSpPr>
        <p:spPr>
          <a:xfrm>
            <a:off x="956742" y="3446847"/>
            <a:ext cx="38522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設定導航守衛進行驗證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179" y="4174753"/>
            <a:ext cx="83294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的框架裡，可在路由設定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meta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屬性且配置「需要求授權」，代表從其他頁面切換到此路由時，需要經過驗證。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若無驗證，會引導使用者進入首頁再次進行登入的狀態。</a:t>
            </a: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例如：會員資料設定、購物車等頁面都需要會員登入後才可以進行瀏覽或操作。</a:t>
            </a:r>
          </a:p>
        </p:txBody>
      </p:sp>
    </p:spTree>
    <p:extLst>
      <p:ext uri="{BB962C8B-B14F-4D97-AF65-F5344CB8AC3E}">
        <p14:creationId xmlns:p14="http://schemas.microsoft.com/office/powerpoint/2010/main" val="109650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00436" y="1475675"/>
            <a:ext cx="7705128" cy="3906651"/>
            <a:chOff x="1186608" y="1052736"/>
            <a:chExt cx="7705128" cy="3906651"/>
          </a:xfrm>
        </p:grpSpPr>
        <p:pic>
          <p:nvPicPr>
            <p:cNvPr id="6" name="圖形 5" descr="男性形象 以實心填滿">
              <a:extLst>
                <a:ext uri="{FF2B5EF4-FFF2-40B4-BE49-F238E27FC236}">
                  <a16:creationId xmlns="" xmlns:a16="http://schemas.microsoft.com/office/drawing/2014/main" id="{E83EACEA-065A-4CC2-96FB-5F44E5E7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6608" y="112474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網際網路 以實心填滿">
              <a:extLst>
                <a:ext uri="{FF2B5EF4-FFF2-40B4-BE49-F238E27FC236}">
                  <a16:creationId xmlns="" xmlns:a16="http://schemas.microsoft.com/office/drawing/2014/main" id="{B9183A3D-0529-4946-9BD4-D445604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49780" y="1052736"/>
              <a:ext cx="1080120" cy="1080120"/>
            </a:xfrm>
            <a:prstGeom prst="rect">
              <a:avLst/>
            </a:prstGeom>
          </p:spPr>
        </p:pic>
        <p:pic>
          <p:nvPicPr>
            <p:cNvPr id="10" name="圖形 9" descr="員工識別證 以實心填滿">
              <a:extLst>
                <a:ext uri="{FF2B5EF4-FFF2-40B4-BE49-F238E27FC236}">
                  <a16:creationId xmlns="" xmlns:a16="http://schemas.microsoft.com/office/drawing/2014/main" id="{E9954D86-7190-4600-9FAA-23E900D2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20" y="2840162"/>
              <a:ext cx="638780" cy="638780"/>
            </a:xfrm>
            <a:prstGeom prst="rect">
              <a:avLst/>
            </a:prstGeom>
          </p:spPr>
        </p:pic>
        <p:pic>
          <p:nvPicPr>
            <p:cNvPr id="12" name="圖形 11" descr="書本 以實心填滿">
              <a:extLst>
                <a:ext uri="{FF2B5EF4-FFF2-40B4-BE49-F238E27FC236}">
                  <a16:creationId xmlns="" xmlns:a16="http://schemas.microsoft.com/office/drawing/2014/main" id="{514F48D1-E706-4671-B639-286DC7D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77336" y="113559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客服中心 以實心填滿">
              <a:extLst>
                <a:ext uri="{FF2B5EF4-FFF2-40B4-BE49-F238E27FC236}">
                  <a16:creationId xmlns="" xmlns:a16="http://schemas.microsoft.com/office/drawing/2014/main" id="{05AD22B4-69DD-4871-BB73-A5EE787E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79581" y="1124744"/>
              <a:ext cx="914400" cy="9144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="" xmlns:a16="http://schemas.microsoft.com/office/drawing/2014/main" id="{1E3428A1-F1AE-4F3B-B532-B8E430C1213F}"/>
                </a:ext>
              </a:extLst>
            </p:cNvPr>
            <p:cNvSpPr txBox="1"/>
            <p:nvPr/>
          </p:nvSpPr>
          <p:spPr>
            <a:xfrm>
              <a:off x="1204356" y="227687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="" xmlns:a16="http://schemas.microsoft.com/office/drawing/2014/main" id="{956C983D-1A2A-4438-96E0-3B48D8F2C026}"/>
                </a:ext>
              </a:extLst>
            </p:cNvPr>
            <p:cNvSpPr txBox="1"/>
            <p:nvPr/>
          </p:nvSpPr>
          <p:spPr>
            <a:xfrm>
              <a:off x="344083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前台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="" xmlns:a16="http://schemas.microsoft.com/office/drawing/2014/main" id="{9A6B0CB6-DF06-4DB3-AA96-50A22328FA97}"/>
                </a:ext>
              </a:extLst>
            </p:cNvPr>
            <p:cNvSpPr txBox="1"/>
            <p:nvPr/>
          </p:nvSpPr>
          <p:spPr>
            <a:xfrm>
              <a:off x="560107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後台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="" xmlns:a16="http://schemas.microsoft.com/office/drawing/2014/main" id="{3807B4E3-9F52-4BA3-9CB2-078D1EB2121A}"/>
                </a:ext>
              </a:extLst>
            </p:cNvPr>
            <p:cNvSpPr txBox="1"/>
            <p:nvPr/>
          </p:nvSpPr>
          <p:spPr>
            <a:xfrm>
              <a:off x="7977336" y="228208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資料庫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="" xmlns:a16="http://schemas.microsoft.com/office/drawing/2014/main" id="{6EA592E3-59A4-41F2-AFA1-F31C54B8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44688" y="1592796"/>
              <a:ext cx="961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="" xmlns:a16="http://schemas.microsoft.com/office/drawing/2014/main" id="{1B1E7A60-90DE-4B9B-B9FA-F34B746F4BB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473916" y="1581944"/>
              <a:ext cx="1005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="" xmlns:a16="http://schemas.microsoft.com/office/drawing/2014/main" id="{6C707711-6617-486C-8022-D3A0FF44FD4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184" y="1581944"/>
              <a:ext cx="1204058" cy="1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="" xmlns:a16="http://schemas.microsoft.com/office/drawing/2014/main" id="{D9D15255-A022-4F35-90F4-588C5A25DE19}"/>
                </a:ext>
              </a:extLst>
            </p:cNvPr>
            <p:cNvCxnSpPr/>
            <p:nvPr/>
          </p:nvCxnSpPr>
          <p:spPr>
            <a:xfrm rot="10800000" flipV="1">
              <a:off x="4473916" y="2790220"/>
              <a:ext cx="1469284" cy="457200"/>
            </a:xfrm>
            <a:prstGeom prst="bentConnector3">
              <a:avLst>
                <a:gd name="adj1" fmla="val -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形 31" descr="男性形象 以實心填滿">
              <a:extLst>
                <a:ext uri="{FF2B5EF4-FFF2-40B4-BE49-F238E27FC236}">
                  <a16:creationId xmlns="" xmlns:a16="http://schemas.microsoft.com/office/drawing/2014/main" id="{24432648-1BC7-499C-B649-992AF480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4356" y="4005064"/>
              <a:ext cx="914400" cy="914400"/>
            </a:xfrm>
            <a:prstGeom prst="rect">
              <a:avLst/>
            </a:prstGeom>
          </p:spPr>
        </p:pic>
        <p:pic>
          <p:nvPicPr>
            <p:cNvPr id="33" name="圖形 32" descr="員工識別證 以實心填滿">
              <a:extLst>
                <a:ext uri="{FF2B5EF4-FFF2-40B4-BE49-F238E27FC236}">
                  <a16:creationId xmlns="" xmlns:a16="http://schemas.microsoft.com/office/drawing/2014/main" id="{EA3C53B8-EA83-4114-84ED-CE8ADBA2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5131" y="4295909"/>
              <a:ext cx="638780" cy="638780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="" xmlns:a16="http://schemas.microsoft.com/office/drawing/2014/main" id="{F1E3B341-E5AC-4232-AF51-316DE022B5FA}"/>
                </a:ext>
              </a:extLst>
            </p:cNvPr>
            <p:cNvCxnSpPr/>
            <p:nvPr/>
          </p:nvCxnSpPr>
          <p:spPr>
            <a:xfrm>
              <a:off x="2432720" y="4615299"/>
              <a:ext cx="67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形 37" descr="電腦 以實心填滿">
              <a:extLst>
                <a:ext uri="{FF2B5EF4-FFF2-40B4-BE49-F238E27FC236}">
                  <a16:creationId xmlns="" xmlns:a16="http://schemas.microsoft.com/office/drawing/2014/main" id="{17A8C483-2C40-4B18-A403-4E405BE9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32640" y="4044987"/>
              <a:ext cx="914400" cy="91440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="" xmlns:a16="http://schemas.microsoft.com/office/drawing/2014/main" id="{216ED647-6470-4DF2-99A6-87ADF4F968CE}"/>
                </a:ext>
              </a:extLst>
            </p:cNvPr>
            <p:cNvSpPr txBox="1"/>
            <p:nvPr/>
          </p:nvSpPr>
          <p:spPr>
            <a:xfrm>
              <a:off x="4473916" y="4295909"/>
              <a:ext cx="343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會員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帶著後台傳回來的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Token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可以瀏覽所有網頁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43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入、註 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2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=""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=""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=""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=""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=""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=""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=""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=""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=""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="" xmlns:a16="http://schemas.microsoft.com/office/drawing/2014/main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="" xmlns:a16="http://schemas.microsoft.com/office/drawing/2014/main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="" xmlns:a16="http://schemas.microsoft.com/office/drawing/2014/main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="" xmlns:a16="http://schemas.microsoft.com/office/drawing/2014/main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="" xmlns:a16="http://schemas.microsoft.com/office/drawing/2014/main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="" xmlns:a16="http://schemas.microsoft.com/office/drawing/2014/main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="" xmlns:a16="http://schemas.microsoft.com/office/drawing/2014/main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32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會 員 及 購 物 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7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=""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=""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=""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=""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=""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=""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=""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=""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=""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=""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=""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=""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="" xmlns:a16="http://schemas.microsoft.com/office/drawing/2014/main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="" xmlns:a16="http://schemas.microsoft.com/office/drawing/2014/main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="" xmlns:a16="http://schemas.microsoft.com/office/drawing/2014/main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="" xmlns:a16="http://schemas.microsoft.com/office/drawing/2014/main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="" xmlns:a16="http://schemas.microsoft.com/office/drawing/2014/main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="" xmlns:a16="http://schemas.microsoft.com/office/drawing/2014/main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="" xmlns:a16="http://schemas.microsoft.com/office/drawing/2014/main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66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6" y="1340768"/>
            <a:ext cx="9014689" cy="53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統 計 圖 表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09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演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en-US" altLang="zh-TW" dirty="0">
                <a:latin typeface="+mj-ea"/>
                <a:ea typeface="+mj-ea"/>
              </a:rPr>
              <a:t> DEMO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75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6" y="429320"/>
            <a:ext cx="6202406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小 組 成 員 與 分 工 介 紹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36714" y="1556792"/>
            <a:ext cx="9432573" cy="4903827"/>
            <a:chOff x="272480" y="1556792"/>
            <a:chExt cx="9432573" cy="4903827"/>
          </a:xfrm>
        </p:grpSpPr>
        <p:grpSp>
          <p:nvGrpSpPr>
            <p:cNvPr id="9" name="群組 8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與色彩配置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CSS </a:t>
                </a:r>
                <a:r>
                  <a:rPr lang="en-US" altLang="zh-TW" sz="1400" dirty="0">
                    <a:latin typeface="+mn-ea"/>
                  </a:rPr>
                  <a:t>Variables</a:t>
                </a:r>
                <a:r>
                  <a:rPr lang="zh-TW" altLang="en-US" sz="1400" dirty="0">
                    <a:latin typeface="+mn-ea"/>
                  </a:rPr>
                  <a:t>設置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路由架構設計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首頁、商品列表切版及相關功能製作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簡報製作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組員：吳冠宇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後台畫面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會員管理功能連接資料庫，增刪改查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>
                    <a:latin typeface="+mn-ea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組員：朱逸潔</a:t>
                  </a: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3977116" y="4161656"/>
                  <a:ext cx="2379435" cy="212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登入、註冊畫面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會員資料連接後端＆增刪改查功能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資料庫建置與維護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236224" y="3856111"/>
                <a:ext cx="2039515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會員資料頁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購物車頁面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影片總覽、影面詳情畫面＆功能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資料庫串接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畫面渲染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動 </a:t>
            </a:r>
            <a:r>
              <a:rPr lang="zh-TW" altLang="en-US">
                <a:latin typeface="+mj-ea"/>
                <a:ea typeface="+mj-ea"/>
              </a:rPr>
              <a:t>機 與 目 的 、 </a:t>
            </a:r>
            <a:r>
              <a:rPr lang="zh-TW" altLang="en-US" dirty="0">
                <a:latin typeface="+mj-ea"/>
                <a:ea typeface="+mj-ea"/>
              </a:rPr>
              <a:t>目 標 客 群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716913" y="2401701"/>
            <a:ext cx="2195441" cy="2791556"/>
            <a:chOff x="4403530" y="1835023"/>
            <a:chExt cx="2840111" cy="3611268"/>
          </a:xfrm>
        </p:grpSpPr>
        <p:sp>
          <p:nvSpPr>
            <p:cNvPr id="34" name="Shape 2138"/>
            <p:cNvSpPr/>
            <p:nvPr/>
          </p:nvSpPr>
          <p:spPr>
            <a:xfrm>
              <a:off x="4987514" y="4664780"/>
              <a:ext cx="1229666" cy="781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2139"/>
            <p:cNvSpPr/>
            <p:nvPr/>
          </p:nvSpPr>
          <p:spPr>
            <a:xfrm>
              <a:off x="4948868" y="1835023"/>
              <a:ext cx="2294773" cy="2756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2140"/>
            <p:cNvSpPr/>
            <p:nvPr/>
          </p:nvSpPr>
          <p:spPr>
            <a:xfrm>
              <a:off x="4696954" y="2089800"/>
              <a:ext cx="1775175" cy="1777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2141"/>
            <p:cNvSpPr/>
            <p:nvPr/>
          </p:nvSpPr>
          <p:spPr>
            <a:xfrm>
              <a:off x="4403530" y="1939510"/>
              <a:ext cx="1646897" cy="16317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" name="Rectangle 11"/>
          <p:cNvSpPr/>
          <p:nvPr/>
        </p:nvSpPr>
        <p:spPr>
          <a:xfrm>
            <a:off x="3325732" y="2447027"/>
            <a:ext cx="6064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目的：販售藝術設計類別書籍之電商網站，並作為藝術與文化相關資訊的分享平台。 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動機：將實體獨立書店轉換為有特定目標客群的電商網站。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4037561" y="1852442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動機與目的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2" name="Shape 1645"/>
          <p:cNvCxnSpPr>
            <a:stCxn id="51" idx="1"/>
          </p:cNvCxnSpPr>
          <p:nvPr/>
        </p:nvCxnSpPr>
        <p:spPr>
          <a:xfrm rot="10800000" flipV="1">
            <a:off x="2498977" y="2141815"/>
            <a:ext cx="1538585" cy="9404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Rectangle 11"/>
          <p:cNvSpPr/>
          <p:nvPr/>
        </p:nvSpPr>
        <p:spPr>
          <a:xfrm>
            <a:off x="3338308" y="5110279"/>
            <a:ext cx="60516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活躍於藝術領域的藝術家們、藝術學習者及對藝術設計相關書籍有需求及偏好的消費者。</a:t>
            </a:r>
          </a:p>
        </p:txBody>
      </p:sp>
      <p:sp>
        <p:nvSpPr>
          <p:cNvPr id="66" name="Rectangle 11"/>
          <p:cNvSpPr/>
          <p:nvPr/>
        </p:nvSpPr>
        <p:spPr>
          <a:xfrm>
            <a:off x="4037561" y="4502619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目標客群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Shape 1645"/>
          <p:cNvCxnSpPr>
            <a:stCxn id="66" idx="1"/>
          </p:cNvCxnSpPr>
          <p:nvPr/>
        </p:nvCxnSpPr>
        <p:spPr>
          <a:xfrm rot="10800000">
            <a:off x="2114083" y="4250649"/>
            <a:ext cx="1923479" cy="541344"/>
          </a:xfrm>
          <a:prstGeom prst="bentConnector3">
            <a:avLst>
              <a:gd name="adj1" fmla="val 64262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998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08448" y="1844824"/>
            <a:ext cx="9089104" cy="3966127"/>
            <a:chOff x="112368" y="1488182"/>
            <a:chExt cx="9928225" cy="4332287"/>
          </a:xfrm>
        </p:grpSpPr>
        <p:sp>
          <p:nvSpPr>
            <p:cNvPr id="27" name="Freeform 34"/>
            <p:cNvSpPr/>
            <p:nvPr/>
          </p:nvSpPr>
          <p:spPr>
            <a:xfrm>
              <a:off x="7170393" y="1488182"/>
              <a:ext cx="2870200" cy="2847975"/>
            </a:xfrm>
            <a:custGeom>
              <a:avLst/>
              <a:gdLst>
                <a:gd name="connsiteX0" fmla="*/ 1613221 w 2940039"/>
                <a:gd name="connsiteY0" fmla="*/ 175 h 2916120"/>
                <a:gd name="connsiteX1" fmla="*/ 1680657 w 2940039"/>
                <a:gd name="connsiteY1" fmla="*/ 9507 h 2916120"/>
                <a:gd name="connsiteX2" fmla="*/ 1711941 w 2940039"/>
                <a:gd name="connsiteY2" fmla="*/ 37582 h 2916120"/>
                <a:gd name="connsiteX3" fmla="*/ 1702819 w 2940039"/>
                <a:gd name="connsiteY3" fmla="*/ 142351 h 2916120"/>
                <a:gd name="connsiteX4" fmla="*/ 1913662 w 2940039"/>
                <a:gd name="connsiteY4" fmla="*/ 190362 h 2916120"/>
                <a:gd name="connsiteX5" fmla="*/ 1954068 w 2940039"/>
                <a:gd name="connsiteY5" fmla="*/ 113666 h 2916120"/>
                <a:gd name="connsiteX6" fmla="*/ 1982092 w 2940039"/>
                <a:gd name="connsiteY6" fmla="*/ 82337 h 2916120"/>
                <a:gd name="connsiteX7" fmla="*/ 1997735 w 2940039"/>
                <a:gd name="connsiteY7" fmla="*/ 96374 h 2916120"/>
                <a:gd name="connsiteX8" fmla="*/ 2119614 w 2940039"/>
                <a:gd name="connsiteY8" fmla="*/ 149268 h 2916120"/>
                <a:gd name="connsiteX9" fmla="*/ 2136070 w 2940039"/>
                <a:gd name="connsiteY9" fmla="*/ 178155 h 2916120"/>
                <a:gd name="connsiteX10" fmla="*/ 2096480 w 2940039"/>
                <a:gd name="connsiteY10" fmla="*/ 269701 h 2916120"/>
                <a:gd name="connsiteX11" fmla="*/ 2281743 w 2940039"/>
                <a:gd name="connsiteY11" fmla="*/ 393594 h 2916120"/>
                <a:gd name="connsiteX12" fmla="*/ 2352618 w 2940039"/>
                <a:gd name="connsiteY12" fmla="*/ 330121 h 2916120"/>
                <a:gd name="connsiteX13" fmla="*/ 2366630 w 2940039"/>
                <a:gd name="connsiteY13" fmla="*/ 314457 h 2916120"/>
                <a:gd name="connsiteX14" fmla="*/ 2397100 w 2940039"/>
                <a:gd name="connsiteY14" fmla="*/ 327680 h 2916120"/>
                <a:gd name="connsiteX15" fmla="*/ 2490954 w 2940039"/>
                <a:gd name="connsiteY15" fmla="*/ 411902 h 2916120"/>
                <a:gd name="connsiteX16" fmla="*/ 2493400 w 2940039"/>
                <a:gd name="connsiteY16" fmla="*/ 456455 h 2916120"/>
                <a:gd name="connsiteX17" fmla="*/ 2437350 w 2940039"/>
                <a:gd name="connsiteY17" fmla="*/ 519114 h 2916120"/>
                <a:gd name="connsiteX18" fmla="*/ 2580577 w 2940039"/>
                <a:gd name="connsiteY18" fmla="*/ 690000 h 2916120"/>
                <a:gd name="connsiteX19" fmla="*/ 2653084 w 2940039"/>
                <a:gd name="connsiteY19" fmla="*/ 656229 h 2916120"/>
                <a:gd name="connsiteX20" fmla="*/ 2667910 w 2940039"/>
                <a:gd name="connsiteY20" fmla="*/ 655416 h 2916120"/>
                <a:gd name="connsiteX21" fmla="*/ 2698380 w 2940039"/>
                <a:gd name="connsiteY21" fmla="*/ 668639 h 2916120"/>
                <a:gd name="connsiteX22" fmla="*/ 2763395 w 2940039"/>
                <a:gd name="connsiteY22" fmla="*/ 769340 h 2916120"/>
                <a:gd name="connsiteX23" fmla="*/ 2751013 w 2940039"/>
                <a:gd name="connsiteY23" fmla="*/ 814706 h 2916120"/>
                <a:gd name="connsiteX24" fmla="*/ 2679321 w 2940039"/>
                <a:gd name="connsiteY24" fmla="*/ 863328 h 2916120"/>
                <a:gd name="connsiteX25" fmla="*/ 2765684 w 2940039"/>
                <a:gd name="connsiteY25" fmla="*/ 1082021 h 2916120"/>
                <a:gd name="connsiteX26" fmla="*/ 2853833 w 2940039"/>
                <a:gd name="connsiteY26" fmla="*/ 1062288 h 2916120"/>
                <a:gd name="connsiteX27" fmla="*/ 2885118 w 2940039"/>
                <a:gd name="connsiteY27" fmla="*/ 1090362 h 2916120"/>
                <a:gd name="connsiteX28" fmla="*/ 2921293 w 2940039"/>
                <a:gd name="connsiteY28" fmla="*/ 1207541 h 2916120"/>
                <a:gd name="connsiteX29" fmla="*/ 2894083 w 2940039"/>
                <a:gd name="connsiteY29" fmla="*/ 1253721 h 2916120"/>
                <a:gd name="connsiteX30" fmla="*/ 2805934 w 2940039"/>
                <a:gd name="connsiteY30" fmla="*/ 1273455 h 2916120"/>
                <a:gd name="connsiteX31" fmla="*/ 2811640 w 2940039"/>
                <a:gd name="connsiteY31" fmla="*/ 1377411 h 2916120"/>
                <a:gd name="connsiteX32" fmla="*/ 2818161 w 2940039"/>
                <a:gd name="connsiteY32" fmla="*/ 1496218 h 2916120"/>
                <a:gd name="connsiteX33" fmla="*/ 2907940 w 2940039"/>
                <a:gd name="connsiteY33" fmla="*/ 1506186 h 2916120"/>
                <a:gd name="connsiteX34" fmla="*/ 2940039 w 2940039"/>
                <a:gd name="connsiteY34" fmla="*/ 1549111 h 2916120"/>
                <a:gd name="connsiteX35" fmla="*/ 2916906 w 2940039"/>
                <a:gd name="connsiteY35" fmla="*/ 1669545 h 2916120"/>
                <a:gd name="connsiteX36" fmla="*/ 2888881 w 2940039"/>
                <a:gd name="connsiteY36" fmla="*/ 1700875 h 2916120"/>
                <a:gd name="connsiteX37" fmla="*/ 2799102 w 2940039"/>
                <a:gd name="connsiteY37" fmla="*/ 1690906 h 2916120"/>
                <a:gd name="connsiteX38" fmla="*/ 2737192 w 2940039"/>
                <a:gd name="connsiteY38" fmla="*/ 1917738 h 2916120"/>
                <a:gd name="connsiteX39" fmla="*/ 2813774 w 2940039"/>
                <a:gd name="connsiteY39" fmla="*/ 1958222 h 2916120"/>
                <a:gd name="connsiteX40" fmla="*/ 2831047 w 2940039"/>
                <a:gd name="connsiteY40" fmla="*/ 2001961 h 2916120"/>
                <a:gd name="connsiteX41" fmla="*/ 2777442 w 2940039"/>
                <a:gd name="connsiteY41" fmla="*/ 2109172 h 2916120"/>
                <a:gd name="connsiteX42" fmla="*/ 2748603 w 2940039"/>
                <a:gd name="connsiteY42" fmla="*/ 2125650 h 2916120"/>
                <a:gd name="connsiteX43" fmla="*/ 2733776 w 2940039"/>
                <a:gd name="connsiteY43" fmla="*/ 2126464 h 2916120"/>
                <a:gd name="connsiteX44" fmla="*/ 2657195 w 2940039"/>
                <a:gd name="connsiteY44" fmla="*/ 2085981 h 2916120"/>
                <a:gd name="connsiteX45" fmla="*/ 2534345 w 2940039"/>
                <a:gd name="connsiteY45" fmla="*/ 2286365 h 2916120"/>
                <a:gd name="connsiteX46" fmla="*/ 2596915 w 2940039"/>
                <a:gd name="connsiteY46" fmla="*/ 2342514 h 2916120"/>
                <a:gd name="connsiteX47" fmla="*/ 2599360 w 2940039"/>
                <a:gd name="connsiteY47" fmla="*/ 2387067 h 2916120"/>
                <a:gd name="connsiteX48" fmla="*/ 2515286 w 2940039"/>
                <a:gd name="connsiteY48" fmla="*/ 2481054 h 2916120"/>
                <a:gd name="connsiteX49" fmla="*/ 2486447 w 2940039"/>
                <a:gd name="connsiteY49" fmla="*/ 2497532 h 2916120"/>
                <a:gd name="connsiteX50" fmla="*/ 2470804 w 2940039"/>
                <a:gd name="connsiteY50" fmla="*/ 2483495 h 2916120"/>
                <a:gd name="connsiteX51" fmla="*/ 2393408 w 2940039"/>
                <a:gd name="connsiteY51" fmla="*/ 2428161 h 2916120"/>
                <a:gd name="connsiteX52" fmla="*/ 2222817 w 2940039"/>
                <a:gd name="connsiteY52" fmla="*/ 2571584 h 2916120"/>
                <a:gd name="connsiteX53" fmla="*/ 2271373 w 2940039"/>
                <a:gd name="connsiteY53" fmla="*/ 2643397 h 2916120"/>
                <a:gd name="connsiteX54" fmla="*/ 2258992 w 2940039"/>
                <a:gd name="connsiteY54" fmla="*/ 2688764 h 2916120"/>
                <a:gd name="connsiteX55" fmla="*/ 2143634 w 2940039"/>
                <a:gd name="connsiteY55" fmla="*/ 2754677 h 2916120"/>
                <a:gd name="connsiteX56" fmla="*/ 2128806 w 2940039"/>
                <a:gd name="connsiteY56" fmla="*/ 2755490 h 2916120"/>
                <a:gd name="connsiteX57" fmla="*/ 2098337 w 2940039"/>
                <a:gd name="connsiteY57" fmla="*/ 2742267 h 2916120"/>
                <a:gd name="connsiteX58" fmla="*/ 2049780 w 2940039"/>
                <a:gd name="connsiteY58" fmla="*/ 2670454 h 2916120"/>
                <a:gd name="connsiteX59" fmla="*/ 1845458 w 2940039"/>
                <a:gd name="connsiteY59" fmla="*/ 2741251 h 2916120"/>
                <a:gd name="connsiteX60" fmla="*/ 1865176 w 2940039"/>
                <a:gd name="connsiteY60" fmla="*/ 2829542 h 2916120"/>
                <a:gd name="connsiteX61" fmla="*/ 1837967 w 2940039"/>
                <a:gd name="connsiteY61" fmla="*/ 2875723 h 2916120"/>
                <a:gd name="connsiteX62" fmla="*/ 1705336 w 2940039"/>
                <a:gd name="connsiteY62" fmla="*/ 2897897 h 2916120"/>
                <a:gd name="connsiteX63" fmla="*/ 1674051 w 2940039"/>
                <a:gd name="connsiteY63" fmla="*/ 2869824 h 2916120"/>
                <a:gd name="connsiteX64" fmla="*/ 1654334 w 2940039"/>
                <a:gd name="connsiteY64" fmla="*/ 2781531 h 2916120"/>
                <a:gd name="connsiteX65" fmla="*/ 1536531 w 2940039"/>
                <a:gd name="connsiteY65" fmla="*/ 2802893 h 2916120"/>
                <a:gd name="connsiteX66" fmla="*/ 1431925 w 2940039"/>
                <a:gd name="connsiteY66" fmla="*/ 2793738 h 2916120"/>
                <a:gd name="connsiteX67" fmla="*/ 1421988 w 2940039"/>
                <a:gd name="connsiteY67" fmla="*/ 2883658 h 2916120"/>
                <a:gd name="connsiteX68" fmla="*/ 1379137 w 2940039"/>
                <a:gd name="connsiteY68" fmla="*/ 2915801 h 2916120"/>
                <a:gd name="connsiteX69" fmla="*/ 1259703 w 2940039"/>
                <a:gd name="connsiteY69" fmla="*/ 2907460 h 2916120"/>
                <a:gd name="connsiteX70" fmla="*/ 1227604 w 2940039"/>
                <a:gd name="connsiteY70" fmla="*/ 2864535 h 2916120"/>
                <a:gd name="connsiteX71" fmla="*/ 1237540 w 2940039"/>
                <a:gd name="connsiteY71" fmla="*/ 2774616 h 2916120"/>
                <a:gd name="connsiteX72" fmla="*/ 1011871 w 2940039"/>
                <a:gd name="connsiteY72" fmla="*/ 2727419 h 2916120"/>
                <a:gd name="connsiteX73" fmla="*/ 971465 w 2940039"/>
                <a:gd name="connsiteY73" fmla="*/ 2804115 h 2916120"/>
                <a:gd name="connsiteX74" fmla="*/ 942625 w 2940039"/>
                <a:gd name="connsiteY74" fmla="*/ 2820593 h 2916120"/>
                <a:gd name="connsiteX75" fmla="*/ 927798 w 2940039"/>
                <a:gd name="connsiteY75" fmla="*/ 2821407 h 2916120"/>
                <a:gd name="connsiteX76" fmla="*/ 820746 w 2940039"/>
                <a:gd name="connsiteY76" fmla="*/ 2767701 h 2916120"/>
                <a:gd name="connsiteX77" fmla="*/ 803474 w 2940039"/>
                <a:gd name="connsiteY77" fmla="*/ 2723962 h 2916120"/>
                <a:gd name="connsiteX78" fmla="*/ 829054 w 2940039"/>
                <a:gd name="connsiteY78" fmla="*/ 2648080 h 2916120"/>
                <a:gd name="connsiteX79" fmla="*/ 643791 w 2940039"/>
                <a:gd name="connsiteY79" fmla="*/ 2524187 h 2916120"/>
                <a:gd name="connsiteX80" fmla="*/ 587741 w 2940039"/>
                <a:gd name="connsiteY80" fmla="*/ 2586846 h 2916120"/>
                <a:gd name="connsiteX81" fmla="*/ 558902 w 2940039"/>
                <a:gd name="connsiteY81" fmla="*/ 2603324 h 2916120"/>
                <a:gd name="connsiteX82" fmla="*/ 528432 w 2940039"/>
                <a:gd name="connsiteY82" fmla="*/ 2590101 h 2916120"/>
                <a:gd name="connsiteX83" fmla="*/ 434578 w 2940039"/>
                <a:gd name="connsiteY83" fmla="*/ 2505879 h 2916120"/>
                <a:gd name="connsiteX84" fmla="*/ 432133 w 2940039"/>
                <a:gd name="connsiteY84" fmla="*/ 2461326 h 2916120"/>
                <a:gd name="connsiteX85" fmla="*/ 503009 w 2940039"/>
                <a:gd name="connsiteY85" fmla="*/ 2397853 h 2916120"/>
                <a:gd name="connsiteX86" fmla="*/ 358968 w 2940039"/>
                <a:gd name="connsiteY86" fmla="*/ 2212117 h 2916120"/>
                <a:gd name="connsiteX87" fmla="*/ 272450 w 2940039"/>
                <a:gd name="connsiteY87" fmla="*/ 2261552 h 2916120"/>
                <a:gd name="connsiteX88" fmla="*/ 257622 w 2940039"/>
                <a:gd name="connsiteY88" fmla="*/ 2262365 h 2916120"/>
                <a:gd name="connsiteX89" fmla="*/ 227153 w 2940039"/>
                <a:gd name="connsiteY89" fmla="*/ 2249142 h 2916120"/>
                <a:gd name="connsiteX90" fmla="*/ 162138 w 2940039"/>
                <a:gd name="connsiteY90" fmla="*/ 2148442 h 2916120"/>
                <a:gd name="connsiteX91" fmla="*/ 174520 w 2940039"/>
                <a:gd name="connsiteY91" fmla="*/ 2103075 h 2916120"/>
                <a:gd name="connsiteX92" fmla="*/ 261039 w 2940039"/>
                <a:gd name="connsiteY92" fmla="*/ 2053640 h 2916120"/>
                <a:gd name="connsiteX93" fmla="*/ 174676 w 2940039"/>
                <a:gd name="connsiteY93" fmla="*/ 1834946 h 2916120"/>
                <a:gd name="connsiteX94" fmla="*/ 86527 w 2940039"/>
                <a:gd name="connsiteY94" fmla="*/ 1854680 h 2916120"/>
                <a:gd name="connsiteX95" fmla="*/ 71701 w 2940039"/>
                <a:gd name="connsiteY95" fmla="*/ 1855494 h 2916120"/>
                <a:gd name="connsiteX96" fmla="*/ 40415 w 2940039"/>
                <a:gd name="connsiteY96" fmla="*/ 1827419 h 2916120"/>
                <a:gd name="connsiteX97" fmla="*/ 19068 w 2940039"/>
                <a:gd name="connsiteY97" fmla="*/ 1709427 h 2916120"/>
                <a:gd name="connsiteX98" fmla="*/ 46277 w 2940039"/>
                <a:gd name="connsiteY98" fmla="*/ 1663246 h 2916120"/>
                <a:gd name="connsiteX99" fmla="*/ 134426 w 2940039"/>
                <a:gd name="connsiteY99" fmla="*/ 1643513 h 2916120"/>
                <a:gd name="connsiteX100" fmla="*/ 113078 w 2940039"/>
                <a:gd name="connsiteY100" fmla="*/ 1525519 h 2916120"/>
                <a:gd name="connsiteX101" fmla="*/ 122200 w 2940039"/>
                <a:gd name="connsiteY101" fmla="*/ 1420750 h 2916120"/>
                <a:gd name="connsiteX102" fmla="*/ 32420 w 2940039"/>
                <a:gd name="connsiteY102" fmla="*/ 1410781 h 2916120"/>
                <a:gd name="connsiteX103" fmla="*/ 321 w 2940039"/>
                <a:gd name="connsiteY103" fmla="*/ 1367857 h 2916120"/>
                <a:gd name="connsiteX104" fmla="*/ 8627 w 2940039"/>
                <a:gd name="connsiteY104" fmla="*/ 1248236 h 2916120"/>
                <a:gd name="connsiteX105" fmla="*/ 36652 w 2940039"/>
                <a:gd name="connsiteY105" fmla="*/ 1216907 h 2916120"/>
                <a:gd name="connsiteX106" fmla="*/ 51479 w 2940039"/>
                <a:gd name="connsiteY106" fmla="*/ 1216093 h 2916120"/>
                <a:gd name="connsiteX107" fmla="*/ 141258 w 2940039"/>
                <a:gd name="connsiteY107" fmla="*/ 1226061 h 2916120"/>
                <a:gd name="connsiteX108" fmla="*/ 203168 w 2940039"/>
                <a:gd name="connsiteY108" fmla="*/ 999229 h 2916120"/>
                <a:gd name="connsiteX109" fmla="*/ 111759 w 2940039"/>
                <a:gd name="connsiteY109" fmla="*/ 959559 h 2916120"/>
                <a:gd name="connsiteX110" fmla="*/ 94487 w 2940039"/>
                <a:gd name="connsiteY110" fmla="*/ 915821 h 2916120"/>
                <a:gd name="connsiteX111" fmla="*/ 148090 w 2940039"/>
                <a:gd name="connsiteY111" fmla="*/ 808609 h 2916120"/>
                <a:gd name="connsiteX112" fmla="*/ 176929 w 2940039"/>
                <a:gd name="connsiteY112" fmla="*/ 792131 h 2916120"/>
                <a:gd name="connsiteX113" fmla="*/ 191757 w 2940039"/>
                <a:gd name="connsiteY113" fmla="*/ 791317 h 2916120"/>
                <a:gd name="connsiteX114" fmla="*/ 282350 w 2940039"/>
                <a:gd name="connsiteY114" fmla="*/ 816136 h 2916120"/>
                <a:gd name="connsiteX115" fmla="*/ 406014 w 2940039"/>
                <a:gd name="connsiteY115" fmla="*/ 630602 h 2916120"/>
                <a:gd name="connsiteX116" fmla="*/ 328618 w 2940039"/>
                <a:gd name="connsiteY116" fmla="*/ 575267 h 2916120"/>
                <a:gd name="connsiteX117" fmla="*/ 326172 w 2940039"/>
                <a:gd name="connsiteY117" fmla="*/ 530714 h 2916120"/>
                <a:gd name="connsiteX118" fmla="*/ 410246 w 2940039"/>
                <a:gd name="connsiteY118" fmla="*/ 436727 h 2916120"/>
                <a:gd name="connsiteX119" fmla="*/ 439085 w 2940039"/>
                <a:gd name="connsiteY119" fmla="*/ 420249 h 2916120"/>
                <a:gd name="connsiteX120" fmla="*/ 469555 w 2940039"/>
                <a:gd name="connsiteY120" fmla="*/ 433472 h 2916120"/>
                <a:gd name="connsiteX121" fmla="*/ 532125 w 2940039"/>
                <a:gd name="connsiteY121" fmla="*/ 489620 h 2916120"/>
                <a:gd name="connsiteX122" fmla="*/ 702716 w 2940039"/>
                <a:gd name="connsiteY122" fmla="*/ 346197 h 2916120"/>
                <a:gd name="connsiteX123" fmla="*/ 668171 w 2940039"/>
                <a:gd name="connsiteY123" fmla="*/ 258720 h 2916120"/>
                <a:gd name="connsiteX124" fmla="*/ 681368 w 2940039"/>
                <a:gd name="connsiteY124" fmla="*/ 228205 h 2916120"/>
                <a:gd name="connsiteX125" fmla="*/ 781899 w 2940039"/>
                <a:gd name="connsiteY125" fmla="*/ 163104 h 2916120"/>
                <a:gd name="connsiteX126" fmla="*/ 795911 w 2940039"/>
                <a:gd name="connsiteY126" fmla="*/ 147440 h 2916120"/>
                <a:gd name="connsiteX127" fmla="*/ 827196 w 2940039"/>
                <a:gd name="connsiteY127" fmla="*/ 175514 h 2916120"/>
                <a:gd name="connsiteX128" fmla="*/ 875753 w 2940039"/>
                <a:gd name="connsiteY128" fmla="*/ 247327 h 2916120"/>
                <a:gd name="connsiteX129" fmla="*/ 1094901 w 2940039"/>
                <a:gd name="connsiteY129" fmla="*/ 175716 h 2916120"/>
                <a:gd name="connsiteX130" fmla="*/ 1074369 w 2940039"/>
                <a:gd name="connsiteY130" fmla="*/ 72575 h 2916120"/>
                <a:gd name="connsiteX131" fmla="*/ 1102393 w 2940039"/>
                <a:gd name="connsiteY131" fmla="*/ 41245 h 2916120"/>
                <a:gd name="connsiteX132" fmla="*/ 1220197 w 2940039"/>
                <a:gd name="connsiteY132" fmla="*/ 19884 h 2916120"/>
                <a:gd name="connsiteX133" fmla="*/ 1265493 w 2940039"/>
                <a:gd name="connsiteY133" fmla="*/ 32293 h 2916120"/>
                <a:gd name="connsiteX134" fmla="*/ 1285211 w 2940039"/>
                <a:gd name="connsiteY134" fmla="*/ 120585 h 2916120"/>
                <a:gd name="connsiteX135" fmla="*/ 1389002 w 2940039"/>
                <a:gd name="connsiteY135" fmla="*/ 114889 h 2916120"/>
                <a:gd name="connsiteX136" fmla="*/ 1507620 w 2940039"/>
                <a:gd name="connsiteY136" fmla="*/ 108378 h 2916120"/>
                <a:gd name="connsiteX137" fmla="*/ 1517556 w 2940039"/>
                <a:gd name="connsiteY137" fmla="*/ 18459 h 2916120"/>
                <a:gd name="connsiteX138" fmla="*/ 1546396 w 2940039"/>
                <a:gd name="connsiteY138" fmla="*/ 1981 h 2916120"/>
                <a:gd name="connsiteX139" fmla="*/ 1613221 w 2940039"/>
                <a:gd name="connsiteY139" fmla="*/ 175 h 29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40039" h="2916120">
                  <a:moveTo>
                    <a:pt x="1613221" y="175"/>
                  </a:moveTo>
                  <a:cubicBezTo>
                    <a:pt x="1635564" y="811"/>
                    <a:pt x="1658009" y="3303"/>
                    <a:pt x="1680657" y="9507"/>
                  </a:cubicBezTo>
                  <a:cubicBezTo>
                    <a:pt x="1695484" y="8693"/>
                    <a:pt x="1711126" y="22730"/>
                    <a:pt x="1711941" y="37582"/>
                  </a:cubicBezTo>
                  <a:cubicBezTo>
                    <a:pt x="1702819" y="142351"/>
                    <a:pt x="1702819" y="142351"/>
                    <a:pt x="1702819" y="142351"/>
                  </a:cubicBezTo>
                  <a:cubicBezTo>
                    <a:pt x="1777771" y="153133"/>
                    <a:pt x="1852722" y="163916"/>
                    <a:pt x="1913662" y="190362"/>
                  </a:cubicBezTo>
                  <a:cubicBezTo>
                    <a:pt x="1954068" y="113666"/>
                    <a:pt x="1954068" y="113666"/>
                    <a:pt x="1954068" y="113666"/>
                  </a:cubicBezTo>
                  <a:cubicBezTo>
                    <a:pt x="1968080" y="98002"/>
                    <a:pt x="1967265" y="83151"/>
                    <a:pt x="1982092" y="82337"/>
                  </a:cubicBezTo>
                  <a:cubicBezTo>
                    <a:pt x="1996920" y="81524"/>
                    <a:pt x="1997735" y="96374"/>
                    <a:pt x="1997735" y="96374"/>
                  </a:cubicBezTo>
                  <a:cubicBezTo>
                    <a:pt x="2043032" y="108784"/>
                    <a:pt x="2073501" y="122007"/>
                    <a:pt x="2119614" y="149268"/>
                  </a:cubicBezTo>
                  <a:cubicBezTo>
                    <a:pt x="2134440" y="148454"/>
                    <a:pt x="2135255" y="163304"/>
                    <a:pt x="2136070" y="178155"/>
                  </a:cubicBezTo>
                  <a:cubicBezTo>
                    <a:pt x="2096480" y="269701"/>
                    <a:pt x="2096480" y="269701"/>
                    <a:pt x="2096480" y="269701"/>
                  </a:cubicBezTo>
                  <a:cubicBezTo>
                    <a:pt x="2158234" y="310999"/>
                    <a:pt x="2219988" y="352296"/>
                    <a:pt x="2281743" y="393594"/>
                  </a:cubicBezTo>
                  <a:cubicBezTo>
                    <a:pt x="2352618" y="330121"/>
                    <a:pt x="2352618" y="330121"/>
                    <a:pt x="2352618" y="330121"/>
                  </a:cubicBezTo>
                  <a:cubicBezTo>
                    <a:pt x="2351803" y="315271"/>
                    <a:pt x="2366630" y="314457"/>
                    <a:pt x="2366630" y="314457"/>
                  </a:cubicBezTo>
                  <a:cubicBezTo>
                    <a:pt x="2381458" y="313643"/>
                    <a:pt x="2396285" y="312829"/>
                    <a:pt x="2397100" y="327680"/>
                  </a:cubicBezTo>
                  <a:cubicBezTo>
                    <a:pt x="2427569" y="340903"/>
                    <a:pt x="2458855" y="368978"/>
                    <a:pt x="2490954" y="411902"/>
                  </a:cubicBezTo>
                  <a:cubicBezTo>
                    <a:pt x="2505781" y="411088"/>
                    <a:pt x="2507411" y="440791"/>
                    <a:pt x="2493400" y="456455"/>
                  </a:cubicBezTo>
                  <a:cubicBezTo>
                    <a:pt x="2437350" y="519114"/>
                    <a:pt x="2437350" y="519114"/>
                    <a:pt x="2437350" y="519114"/>
                  </a:cubicBezTo>
                  <a:cubicBezTo>
                    <a:pt x="2485093" y="576076"/>
                    <a:pt x="2532835" y="633038"/>
                    <a:pt x="2580577" y="690000"/>
                  </a:cubicBezTo>
                  <a:cubicBezTo>
                    <a:pt x="2653084" y="656229"/>
                    <a:pt x="2653084" y="656229"/>
                    <a:pt x="2653084" y="656229"/>
                  </a:cubicBezTo>
                  <a:cubicBezTo>
                    <a:pt x="2667910" y="655416"/>
                    <a:pt x="2667910" y="655416"/>
                    <a:pt x="2667910" y="655416"/>
                  </a:cubicBezTo>
                  <a:cubicBezTo>
                    <a:pt x="2682738" y="654602"/>
                    <a:pt x="2697565" y="653788"/>
                    <a:pt x="2698380" y="668639"/>
                  </a:cubicBezTo>
                  <a:cubicBezTo>
                    <a:pt x="2729665" y="696713"/>
                    <a:pt x="2746937" y="740452"/>
                    <a:pt x="2763395" y="769340"/>
                  </a:cubicBezTo>
                  <a:cubicBezTo>
                    <a:pt x="2779037" y="783377"/>
                    <a:pt x="2765840" y="813892"/>
                    <a:pt x="2751013" y="814706"/>
                  </a:cubicBezTo>
                  <a:cubicBezTo>
                    <a:pt x="2679321" y="863328"/>
                    <a:pt x="2679321" y="863328"/>
                    <a:pt x="2679321" y="863328"/>
                  </a:cubicBezTo>
                  <a:cubicBezTo>
                    <a:pt x="2713051" y="935954"/>
                    <a:pt x="2731954" y="1009395"/>
                    <a:pt x="2765684" y="1082021"/>
                  </a:cubicBezTo>
                  <a:cubicBezTo>
                    <a:pt x="2853833" y="1062288"/>
                    <a:pt x="2853833" y="1062288"/>
                    <a:pt x="2853833" y="1062288"/>
                  </a:cubicBezTo>
                  <a:cubicBezTo>
                    <a:pt x="2868660" y="1061474"/>
                    <a:pt x="2884303" y="1075511"/>
                    <a:pt x="2885118" y="1090362"/>
                  </a:cubicBezTo>
                  <a:cubicBezTo>
                    <a:pt x="2901574" y="1119250"/>
                    <a:pt x="2904020" y="1163802"/>
                    <a:pt x="2921293" y="1207541"/>
                  </a:cubicBezTo>
                  <a:cubicBezTo>
                    <a:pt x="2922108" y="1222392"/>
                    <a:pt x="2908095" y="1238057"/>
                    <a:pt x="2894083" y="1253721"/>
                  </a:cubicBezTo>
                  <a:cubicBezTo>
                    <a:pt x="2805934" y="1273455"/>
                    <a:pt x="2805934" y="1273455"/>
                    <a:pt x="2805934" y="1273455"/>
                  </a:cubicBezTo>
                  <a:cubicBezTo>
                    <a:pt x="2807565" y="1303157"/>
                    <a:pt x="2810010" y="1347710"/>
                    <a:pt x="2811640" y="1377411"/>
                  </a:cubicBezTo>
                  <a:cubicBezTo>
                    <a:pt x="2814085" y="1421964"/>
                    <a:pt x="2816530" y="1466516"/>
                    <a:pt x="2818161" y="1496218"/>
                  </a:cubicBezTo>
                  <a:cubicBezTo>
                    <a:pt x="2907940" y="1506186"/>
                    <a:pt x="2907940" y="1506186"/>
                    <a:pt x="2907940" y="1506186"/>
                  </a:cubicBezTo>
                  <a:cubicBezTo>
                    <a:pt x="2922766" y="1505372"/>
                    <a:pt x="2938409" y="1519409"/>
                    <a:pt x="2940039" y="1549111"/>
                  </a:cubicBezTo>
                  <a:cubicBezTo>
                    <a:pt x="2927657" y="1594477"/>
                    <a:pt x="2929287" y="1624179"/>
                    <a:pt x="2916906" y="1669545"/>
                  </a:cubicBezTo>
                  <a:cubicBezTo>
                    <a:pt x="2917721" y="1684396"/>
                    <a:pt x="2903708" y="1700061"/>
                    <a:pt x="2888881" y="1700875"/>
                  </a:cubicBezTo>
                  <a:cubicBezTo>
                    <a:pt x="2799102" y="1690906"/>
                    <a:pt x="2799102" y="1690906"/>
                    <a:pt x="2799102" y="1690906"/>
                  </a:cubicBezTo>
                  <a:cubicBezTo>
                    <a:pt x="2773523" y="1766788"/>
                    <a:pt x="2762771" y="1841856"/>
                    <a:pt x="2737192" y="1917738"/>
                  </a:cubicBezTo>
                  <a:cubicBezTo>
                    <a:pt x="2813774" y="1958222"/>
                    <a:pt x="2813774" y="1958222"/>
                    <a:pt x="2813774" y="1958222"/>
                  </a:cubicBezTo>
                  <a:cubicBezTo>
                    <a:pt x="2828601" y="1957408"/>
                    <a:pt x="2844243" y="1971445"/>
                    <a:pt x="2831047" y="2001961"/>
                  </a:cubicBezTo>
                  <a:cubicBezTo>
                    <a:pt x="2817849" y="2032476"/>
                    <a:pt x="2805468" y="2077843"/>
                    <a:pt x="2777442" y="2109172"/>
                  </a:cubicBezTo>
                  <a:cubicBezTo>
                    <a:pt x="2778257" y="2124022"/>
                    <a:pt x="2763431" y="2124836"/>
                    <a:pt x="2748603" y="2125650"/>
                  </a:cubicBezTo>
                  <a:cubicBezTo>
                    <a:pt x="2748603" y="2125650"/>
                    <a:pt x="2748603" y="2125650"/>
                    <a:pt x="2733776" y="2126464"/>
                  </a:cubicBezTo>
                  <a:cubicBezTo>
                    <a:pt x="2657195" y="2085981"/>
                    <a:pt x="2657195" y="2085981"/>
                    <a:pt x="2657195" y="2085981"/>
                  </a:cubicBezTo>
                  <a:cubicBezTo>
                    <a:pt x="2616788" y="2162676"/>
                    <a:pt x="2575566" y="2224521"/>
                    <a:pt x="2534345" y="2286365"/>
                  </a:cubicBezTo>
                  <a:cubicBezTo>
                    <a:pt x="2596915" y="2342514"/>
                    <a:pt x="2596915" y="2342514"/>
                    <a:pt x="2596915" y="2342514"/>
                  </a:cubicBezTo>
                  <a:cubicBezTo>
                    <a:pt x="2612556" y="2356550"/>
                    <a:pt x="2613371" y="2371402"/>
                    <a:pt x="2599360" y="2387067"/>
                  </a:cubicBezTo>
                  <a:cubicBezTo>
                    <a:pt x="2571336" y="2418395"/>
                    <a:pt x="2543310" y="2449725"/>
                    <a:pt x="2515286" y="2481054"/>
                  </a:cubicBezTo>
                  <a:cubicBezTo>
                    <a:pt x="2516101" y="2495905"/>
                    <a:pt x="2501275" y="2496719"/>
                    <a:pt x="2486447" y="2497532"/>
                  </a:cubicBezTo>
                  <a:cubicBezTo>
                    <a:pt x="2486447" y="2497532"/>
                    <a:pt x="2471619" y="2498346"/>
                    <a:pt x="2470804" y="2483495"/>
                  </a:cubicBezTo>
                  <a:cubicBezTo>
                    <a:pt x="2393408" y="2428161"/>
                    <a:pt x="2393408" y="2428161"/>
                    <a:pt x="2393408" y="2428161"/>
                  </a:cubicBezTo>
                  <a:cubicBezTo>
                    <a:pt x="2336544" y="2475969"/>
                    <a:pt x="2279680" y="2523776"/>
                    <a:pt x="2222817" y="2571584"/>
                  </a:cubicBezTo>
                  <a:cubicBezTo>
                    <a:pt x="2271373" y="2643397"/>
                    <a:pt x="2271373" y="2643397"/>
                    <a:pt x="2271373" y="2643397"/>
                  </a:cubicBezTo>
                  <a:cubicBezTo>
                    <a:pt x="2272188" y="2658248"/>
                    <a:pt x="2273819" y="2687950"/>
                    <a:pt x="2258992" y="2688764"/>
                  </a:cubicBezTo>
                  <a:cubicBezTo>
                    <a:pt x="2216140" y="2720906"/>
                    <a:pt x="2187301" y="2737385"/>
                    <a:pt x="2143634" y="2754677"/>
                  </a:cubicBezTo>
                  <a:cubicBezTo>
                    <a:pt x="2143634" y="2754677"/>
                    <a:pt x="2143634" y="2754677"/>
                    <a:pt x="2128806" y="2755490"/>
                  </a:cubicBezTo>
                  <a:cubicBezTo>
                    <a:pt x="2113979" y="2756304"/>
                    <a:pt x="2113979" y="2756304"/>
                    <a:pt x="2098337" y="2742267"/>
                  </a:cubicBezTo>
                  <a:cubicBezTo>
                    <a:pt x="2049780" y="2670454"/>
                    <a:pt x="2049780" y="2670454"/>
                    <a:pt x="2049780" y="2670454"/>
                  </a:cubicBezTo>
                  <a:cubicBezTo>
                    <a:pt x="1992101" y="2703412"/>
                    <a:pt x="1918779" y="2722331"/>
                    <a:pt x="1845458" y="2741251"/>
                  </a:cubicBezTo>
                  <a:cubicBezTo>
                    <a:pt x="1865176" y="2829542"/>
                    <a:pt x="1865176" y="2829542"/>
                    <a:pt x="1865176" y="2829542"/>
                  </a:cubicBezTo>
                  <a:cubicBezTo>
                    <a:pt x="1866806" y="2859244"/>
                    <a:pt x="1852794" y="2874909"/>
                    <a:pt x="1837967" y="2875723"/>
                  </a:cubicBezTo>
                  <a:cubicBezTo>
                    <a:pt x="1793485" y="2878164"/>
                    <a:pt x="1749818" y="2895456"/>
                    <a:pt x="1705336" y="2897897"/>
                  </a:cubicBezTo>
                  <a:cubicBezTo>
                    <a:pt x="1690509" y="2898711"/>
                    <a:pt x="1675681" y="2899525"/>
                    <a:pt x="1674051" y="2869824"/>
                  </a:cubicBezTo>
                  <a:cubicBezTo>
                    <a:pt x="1654334" y="2781531"/>
                    <a:pt x="1654334" y="2781531"/>
                    <a:pt x="1654334" y="2781531"/>
                  </a:cubicBezTo>
                  <a:cubicBezTo>
                    <a:pt x="1609852" y="2783973"/>
                    <a:pt x="1581013" y="2800452"/>
                    <a:pt x="1536531" y="2802893"/>
                  </a:cubicBezTo>
                  <a:cubicBezTo>
                    <a:pt x="1506876" y="2804521"/>
                    <a:pt x="1461579" y="2792111"/>
                    <a:pt x="1431925" y="2793738"/>
                  </a:cubicBezTo>
                  <a:cubicBezTo>
                    <a:pt x="1421988" y="2883658"/>
                    <a:pt x="1421988" y="2883658"/>
                    <a:pt x="1421988" y="2883658"/>
                  </a:cubicBezTo>
                  <a:cubicBezTo>
                    <a:pt x="1408791" y="2914173"/>
                    <a:pt x="1393963" y="2914987"/>
                    <a:pt x="1379137" y="2915801"/>
                  </a:cubicBezTo>
                  <a:cubicBezTo>
                    <a:pt x="1334655" y="2918242"/>
                    <a:pt x="1289358" y="2905833"/>
                    <a:pt x="1259703" y="2907460"/>
                  </a:cubicBezTo>
                  <a:cubicBezTo>
                    <a:pt x="1230049" y="2909088"/>
                    <a:pt x="1229234" y="2894237"/>
                    <a:pt x="1227604" y="2864535"/>
                  </a:cubicBezTo>
                  <a:cubicBezTo>
                    <a:pt x="1237540" y="2774616"/>
                    <a:pt x="1237540" y="2774616"/>
                    <a:pt x="1237540" y="2774616"/>
                  </a:cubicBezTo>
                  <a:cubicBezTo>
                    <a:pt x="1162588" y="2763834"/>
                    <a:pt x="1087638" y="2753053"/>
                    <a:pt x="1011871" y="2727419"/>
                  </a:cubicBezTo>
                  <a:cubicBezTo>
                    <a:pt x="971465" y="2804115"/>
                    <a:pt x="971465" y="2804115"/>
                    <a:pt x="971465" y="2804115"/>
                  </a:cubicBezTo>
                  <a:cubicBezTo>
                    <a:pt x="972280" y="2818966"/>
                    <a:pt x="957452" y="2819779"/>
                    <a:pt x="942625" y="2820593"/>
                  </a:cubicBezTo>
                  <a:cubicBezTo>
                    <a:pt x="942625" y="2820593"/>
                    <a:pt x="942625" y="2820593"/>
                    <a:pt x="927798" y="2821407"/>
                  </a:cubicBezTo>
                  <a:cubicBezTo>
                    <a:pt x="897328" y="2808184"/>
                    <a:pt x="852031" y="2795775"/>
                    <a:pt x="820746" y="2767701"/>
                  </a:cubicBezTo>
                  <a:cubicBezTo>
                    <a:pt x="805919" y="2768515"/>
                    <a:pt x="789462" y="2739626"/>
                    <a:pt x="803474" y="2723962"/>
                  </a:cubicBezTo>
                  <a:cubicBezTo>
                    <a:pt x="829054" y="2648080"/>
                    <a:pt x="829054" y="2648080"/>
                    <a:pt x="829054" y="2648080"/>
                  </a:cubicBezTo>
                  <a:cubicBezTo>
                    <a:pt x="767299" y="2606782"/>
                    <a:pt x="705545" y="2565485"/>
                    <a:pt x="643791" y="2524187"/>
                  </a:cubicBezTo>
                  <a:cubicBezTo>
                    <a:pt x="587741" y="2586846"/>
                    <a:pt x="587741" y="2586846"/>
                    <a:pt x="587741" y="2586846"/>
                  </a:cubicBezTo>
                  <a:cubicBezTo>
                    <a:pt x="573730" y="2602510"/>
                    <a:pt x="573730" y="2602510"/>
                    <a:pt x="558902" y="2603324"/>
                  </a:cubicBezTo>
                  <a:cubicBezTo>
                    <a:pt x="544075" y="2604138"/>
                    <a:pt x="544075" y="2604138"/>
                    <a:pt x="528432" y="2590101"/>
                  </a:cubicBezTo>
                  <a:cubicBezTo>
                    <a:pt x="497148" y="2562027"/>
                    <a:pt x="465863" y="2533953"/>
                    <a:pt x="434578" y="2505879"/>
                  </a:cubicBezTo>
                  <a:cubicBezTo>
                    <a:pt x="433763" y="2491028"/>
                    <a:pt x="432948" y="2476177"/>
                    <a:pt x="432133" y="2461326"/>
                  </a:cubicBezTo>
                  <a:cubicBezTo>
                    <a:pt x="503009" y="2397853"/>
                    <a:pt x="503009" y="2397853"/>
                    <a:pt x="503009" y="2397853"/>
                  </a:cubicBezTo>
                  <a:cubicBezTo>
                    <a:pt x="440440" y="2341706"/>
                    <a:pt x="392697" y="2284744"/>
                    <a:pt x="358968" y="2212117"/>
                  </a:cubicBezTo>
                  <a:cubicBezTo>
                    <a:pt x="272450" y="2261552"/>
                    <a:pt x="272450" y="2261552"/>
                    <a:pt x="272450" y="2261552"/>
                  </a:cubicBezTo>
                  <a:cubicBezTo>
                    <a:pt x="272450" y="2261552"/>
                    <a:pt x="257622" y="2262365"/>
                    <a:pt x="257622" y="2262365"/>
                  </a:cubicBezTo>
                  <a:cubicBezTo>
                    <a:pt x="242794" y="2263179"/>
                    <a:pt x="227968" y="2263993"/>
                    <a:pt x="227153" y="2249142"/>
                  </a:cubicBezTo>
                  <a:cubicBezTo>
                    <a:pt x="210695" y="2220255"/>
                    <a:pt x="178595" y="2177329"/>
                    <a:pt x="162138" y="2148442"/>
                  </a:cubicBezTo>
                  <a:cubicBezTo>
                    <a:pt x="160508" y="2118740"/>
                    <a:pt x="159693" y="2103889"/>
                    <a:pt x="174520" y="2103075"/>
                  </a:cubicBezTo>
                  <a:cubicBezTo>
                    <a:pt x="261039" y="2053640"/>
                    <a:pt x="261039" y="2053640"/>
                    <a:pt x="261039" y="2053640"/>
                  </a:cubicBezTo>
                  <a:cubicBezTo>
                    <a:pt x="227308" y="1981013"/>
                    <a:pt x="193578" y="1908386"/>
                    <a:pt x="174676" y="1834946"/>
                  </a:cubicBezTo>
                  <a:cubicBezTo>
                    <a:pt x="86527" y="1854680"/>
                    <a:pt x="86527" y="1854680"/>
                    <a:pt x="86527" y="1854680"/>
                  </a:cubicBezTo>
                  <a:cubicBezTo>
                    <a:pt x="71701" y="1855494"/>
                    <a:pt x="71701" y="1855494"/>
                    <a:pt x="71701" y="1855494"/>
                  </a:cubicBezTo>
                  <a:cubicBezTo>
                    <a:pt x="56873" y="1856308"/>
                    <a:pt x="41230" y="1842270"/>
                    <a:pt x="40415" y="1827419"/>
                  </a:cubicBezTo>
                  <a:cubicBezTo>
                    <a:pt x="37970" y="1782867"/>
                    <a:pt x="21513" y="1753979"/>
                    <a:pt x="19068" y="1709427"/>
                  </a:cubicBezTo>
                  <a:cubicBezTo>
                    <a:pt x="17438" y="1679724"/>
                    <a:pt x="16622" y="1664874"/>
                    <a:pt x="46277" y="1663246"/>
                  </a:cubicBezTo>
                  <a:cubicBezTo>
                    <a:pt x="134426" y="1643513"/>
                    <a:pt x="134426" y="1643513"/>
                    <a:pt x="134426" y="1643513"/>
                  </a:cubicBezTo>
                  <a:cubicBezTo>
                    <a:pt x="132796" y="1613811"/>
                    <a:pt x="115523" y="1570072"/>
                    <a:pt x="113078" y="1525519"/>
                  </a:cubicBezTo>
                  <a:cubicBezTo>
                    <a:pt x="111447" y="1495818"/>
                    <a:pt x="123830" y="1450451"/>
                    <a:pt x="122200" y="1420750"/>
                  </a:cubicBezTo>
                  <a:cubicBezTo>
                    <a:pt x="32420" y="1410781"/>
                    <a:pt x="32420" y="1410781"/>
                    <a:pt x="32420" y="1410781"/>
                  </a:cubicBezTo>
                  <a:cubicBezTo>
                    <a:pt x="1951" y="1397558"/>
                    <a:pt x="1136" y="1382707"/>
                    <a:pt x="321" y="1367857"/>
                  </a:cubicBezTo>
                  <a:cubicBezTo>
                    <a:pt x="-2124" y="1323304"/>
                    <a:pt x="10257" y="1277938"/>
                    <a:pt x="8627" y="1248236"/>
                  </a:cubicBezTo>
                  <a:cubicBezTo>
                    <a:pt x="7812" y="1233385"/>
                    <a:pt x="21825" y="1217721"/>
                    <a:pt x="36652" y="1216907"/>
                  </a:cubicBezTo>
                  <a:cubicBezTo>
                    <a:pt x="36652" y="1216907"/>
                    <a:pt x="36652" y="1216907"/>
                    <a:pt x="51479" y="1216093"/>
                  </a:cubicBezTo>
                  <a:cubicBezTo>
                    <a:pt x="141258" y="1226061"/>
                    <a:pt x="141258" y="1226061"/>
                    <a:pt x="141258" y="1226061"/>
                  </a:cubicBezTo>
                  <a:cubicBezTo>
                    <a:pt x="152009" y="1150993"/>
                    <a:pt x="177588" y="1075111"/>
                    <a:pt x="203168" y="999229"/>
                  </a:cubicBezTo>
                  <a:cubicBezTo>
                    <a:pt x="111759" y="959559"/>
                    <a:pt x="111759" y="959559"/>
                    <a:pt x="111759" y="959559"/>
                  </a:cubicBezTo>
                  <a:cubicBezTo>
                    <a:pt x="96932" y="960373"/>
                    <a:pt x="95302" y="930672"/>
                    <a:pt x="94487" y="915821"/>
                  </a:cubicBezTo>
                  <a:cubicBezTo>
                    <a:pt x="107684" y="885305"/>
                    <a:pt x="134893" y="839125"/>
                    <a:pt x="148090" y="808609"/>
                  </a:cubicBezTo>
                  <a:cubicBezTo>
                    <a:pt x="147275" y="793759"/>
                    <a:pt x="162102" y="792945"/>
                    <a:pt x="176929" y="792131"/>
                  </a:cubicBezTo>
                  <a:cubicBezTo>
                    <a:pt x="176929" y="792131"/>
                    <a:pt x="191757" y="791317"/>
                    <a:pt x="191757" y="791317"/>
                  </a:cubicBezTo>
                  <a:cubicBezTo>
                    <a:pt x="282350" y="816136"/>
                    <a:pt x="282350" y="816136"/>
                    <a:pt x="282350" y="816136"/>
                  </a:cubicBezTo>
                  <a:cubicBezTo>
                    <a:pt x="308744" y="755106"/>
                    <a:pt x="349966" y="693261"/>
                    <a:pt x="406014" y="630602"/>
                  </a:cubicBezTo>
                  <a:cubicBezTo>
                    <a:pt x="328618" y="575267"/>
                    <a:pt x="328618" y="575267"/>
                    <a:pt x="328618" y="575267"/>
                  </a:cubicBezTo>
                  <a:cubicBezTo>
                    <a:pt x="327803" y="560417"/>
                    <a:pt x="326172" y="530714"/>
                    <a:pt x="326172" y="530714"/>
                  </a:cubicBezTo>
                  <a:cubicBezTo>
                    <a:pt x="353383" y="484535"/>
                    <a:pt x="381407" y="453205"/>
                    <a:pt x="410246" y="436727"/>
                  </a:cubicBezTo>
                  <a:cubicBezTo>
                    <a:pt x="424259" y="421062"/>
                    <a:pt x="424259" y="421062"/>
                    <a:pt x="439085" y="420249"/>
                  </a:cubicBezTo>
                  <a:cubicBezTo>
                    <a:pt x="453913" y="419435"/>
                    <a:pt x="453913" y="419435"/>
                    <a:pt x="469555" y="433472"/>
                  </a:cubicBezTo>
                  <a:cubicBezTo>
                    <a:pt x="532125" y="489620"/>
                    <a:pt x="532125" y="489620"/>
                    <a:pt x="532125" y="489620"/>
                  </a:cubicBezTo>
                  <a:cubicBezTo>
                    <a:pt x="588988" y="441812"/>
                    <a:pt x="645852" y="394005"/>
                    <a:pt x="702716" y="346197"/>
                  </a:cubicBezTo>
                  <a:cubicBezTo>
                    <a:pt x="668171" y="258720"/>
                    <a:pt x="668171" y="258720"/>
                    <a:pt x="668171" y="258720"/>
                  </a:cubicBezTo>
                  <a:cubicBezTo>
                    <a:pt x="652529" y="244683"/>
                    <a:pt x="666540" y="229018"/>
                    <a:pt x="681368" y="228205"/>
                  </a:cubicBezTo>
                  <a:cubicBezTo>
                    <a:pt x="709392" y="196875"/>
                    <a:pt x="753059" y="179583"/>
                    <a:pt x="781899" y="163104"/>
                  </a:cubicBezTo>
                  <a:cubicBezTo>
                    <a:pt x="796726" y="162291"/>
                    <a:pt x="795911" y="147440"/>
                    <a:pt x="795911" y="147440"/>
                  </a:cubicBezTo>
                  <a:cubicBezTo>
                    <a:pt x="810738" y="146626"/>
                    <a:pt x="826381" y="160663"/>
                    <a:pt x="827196" y="175514"/>
                  </a:cubicBezTo>
                  <a:cubicBezTo>
                    <a:pt x="875753" y="247327"/>
                    <a:pt x="875753" y="247327"/>
                    <a:pt x="875753" y="247327"/>
                  </a:cubicBezTo>
                  <a:cubicBezTo>
                    <a:pt x="948259" y="213556"/>
                    <a:pt x="1021580" y="194636"/>
                    <a:pt x="1094901" y="175716"/>
                  </a:cubicBezTo>
                  <a:cubicBezTo>
                    <a:pt x="1074369" y="72575"/>
                    <a:pt x="1074369" y="72575"/>
                    <a:pt x="1074369" y="72575"/>
                  </a:cubicBezTo>
                  <a:cubicBezTo>
                    <a:pt x="1073554" y="57723"/>
                    <a:pt x="1072739" y="42872"/>
                    <a:pt x="1102393" y="41245"/>
                  </a:cubicBezTo>
                  <a:cubicBezTo>
                    <a:pt x="1131232" y="24766"/>
                    <a:pt x="1175714" y="22325"/>
                    <a:pt x="1220197" y="19884"/>
                  </a:cubicBezTo>
                  <a:cubicBezTo>
                    <a:pt x="1235023" y="19070"/>
                    <a:pt x="1249851" y="18256"/>
                    <a:pt x="1265493" y="32293"/>
                  </a:cubicBezTo>
                  <a:cubicBezTo>
                    <a:pt x="1285211" y="120585"/>
                    <a:pt x="1285211" y="120585"/>
                    <a:pt x="1285211" y="120585"/>
                  </a:cubicBezTo>
                  <a:cubicBezTo>
                    <a:pt x="1314865" y="118958"/>
                    <a:pt x="1359347" y="116516"/>
                    <a:pt x="1389002" y="114889"/>
                  </a:cubicBezTo>
                  <a:cubicBezTo>
                    <a:pt x="1433484" y="112447"/>
                    <a:pt x="1463138" y="110820"/>
                    <a:pt x="1507620" y="108378"/>
                  </a:cubicBezTo>
                  <a:cubicBezTo>
                    <a:pt x="1517556" y="18459"/>
                    <a:pt x="1517556" y="18459"/>
                    <a:pt x="1517556" y="18459"/>
                  </a:cubicBezTo>
                  <a:cubicBezTo>
                    <a:pt x="1516741" y="3608"/>
                    <a:pt x="1531569" y="2794"/>
                    <a:pt x="1546396" y="1981"/>
                  </a:cubicBezTo>
                  <a:cubicBezTo>
                    <a:pt x="1568637" y="760"/>
                    <a:pt x="1590878" y="-461"/>
                    <a:pt x="1613221" y="17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8" name="Freeform 35"/>
            <p:cNvSpPr/>
            <p:nvPr/>
          </p:nvSpPr>
          <p:spPr>
            <a:xfrm>
              <a:off x="112368" y="1816794"/>
              <a:ext cx="2103437" cy="2106613"/>
            </a:xfrm>
            <a:custGeom>
              <a:avLst/>
              <a:gdLst>
                <a:gd name="connsiteX0" fmla="*/ 1023196 w 2154125"/>
                <a:gd name="connsiteY0" fmla="*/ 1167 h 2156460"/>
                <a:gd name="connsiteX1" fmla="*/ 1060649 w 2154125"/>
                <a:gd name="connsiteY1" fmla="*/ 20246 h 2156460"/>
                <a:gd name="connsiteX2" fmla="*/ 1073847 w 2154125"/>
                <a:gd name="connsiteY2" fmla="*/ 156693 h 2156460"/>
                <a:gd name="connsiteX3" fmla="*/ 1219364 w 2154125"/>
                <a:gd name="connsiteY3" fmla="*/ 171854 h 2156460"/>
                <a:gd name="connsiteX4" fmla="*/ 1253137 w 2154125"/>
                <a:gd name="connsiteY4" fmla="*/ 35749 h 2156460"/>
                <a:gd name="connsiteX5" fmla="*/ 1276777 w 2154125"/>
                <a:gd name="connsiteY5" fmla="*/ 12411 h 2156460"/>
                <a:gd name="connsiteX6" fmla="*/ 1295504 w 2154125"/>
                <a:gd name="connsiteY6" fmla="*/ 21950 h 2156460"/>
                <a:gd name="connsiteX7" fmla="*/ 1431503 w 2154125"/>
                <a:gd name="connsiteY7" fmla="*/ 55850 h 2156460"/>
                <a:gd name="connsiteX8" fmla="*/ 1459439 w 2154125"/>
                <a:gd name="connsiteY8" fmla="*/ 93667 h 2156460"/>
                <a:gd name="connsiteX9" fmla="*/ 1425666 w 2154125"/>
                <a:gd name="connsiteY9" fmla="*/ 229773 h 2156460"/>
                <a:gd name="connsiteX10" fmla="*/ 1552149 w 2154125"/>
                <a:gd name="connsiteY10" fmla="*/ 282410 h 2156460"/>
                <a:gd name="connsiteX11" fmla="*/ 1646707 w 2154125"/>
                <a:gd name="connsiteY11" fmla="*/ 189061 h 2156460"/>
                <a:gd name="connsiteX12" fmla="*/ 1656224 w 2154125"/>
                <a:gd name="connsiteY12" fmla="*/ 170323 h 2156460"/>
                <a:gd name="connsiteX13" fmla="*/ 1689073 w 2154125"/>
                <a:gd name="connsiteY13" fmla="*/ 175264 h 2156460"/>
                <a:gd name="connsiteX14" fmla="*/ 1796521 w 2154125"/>
                <a:gd name="connsiteY14" fmla="*/ 265377 h 2156460"/>
                <a:gd name="connsiteX15" fmla="*/ 1810335 w 2154125"/>
                <a:gd name="connsiteY15" fmla="*/ 307792 h 2156460"/>
                <a:gd name="connsiteX16" fmla="*/ 1724986 w 2154125"/>
                <a:gd name="connsiteY16" fmla="*/ 429419 h 2156460"/>
                <a:gd name="connsiteX17" fmla="*/ 1818313 w 2154125"/>
                <a:gd name="connsiteY17" fmla="*/ 524131 h 2156460"/>
                <a:gd name="connsiteX18" fmla="*/ 1822918 w 2154125"/>
                <a:gd name="connsiteY18" fmla="*/ 538270 h 2156460"/>
                <a:gd name="connsiteX19" fmla="*/ 1940807 w 2154125"/>
                <a:gd name="connsiteY19" fmla="*/ 468599 h 2156460"/>
                <a:gd name="connsiteX20" fmla="*/ 1978260 w 2154125"/>
                <a:gd name="connsiteY20" fmla="*/ 487678 h 2156460"/>
                <a:gd name="connsiteX21" fmla="*/ 2047947 w 2154125"/>
                <a:gd name="connsiteY21" fmla="*/ 605728 h 2156460"/>
                <a:gd name="connsiteX22" fmla="*/ 2047638 w 2154125"/>
                <a:gd name="connsiteY22" fmla="*/ 652743 h 2156460"/>
                <a:gd name="connsiteX23" fmla="*/ 1929749 w 2154125"/>
                <a:gd name="connsiteY23" fmla="*/ 722414 h 2156460"/>
                <a:gd name="connsiteX24" fmla="*/ 1975796 w 2154125"/>
                <a:gd name="connsiteY24" fmla="*/ 863801 h 2156460"/>
                <a:gd name="connsiteX25" fmla="*/ 2112104 w 2154125"/>
                <a:gd name="connsiteY25" fmla="*/ 850685 h 2156460"/>
                <a:gd name="connsiteX26" fmla="*/ 2135436 w 2154125"/>
                <a:gd name="connsiteY26" fmla="*/ 874364 h 2156460"/>
                <a:gd name="connsiteX27" fmla="*/ 2153238 w 2154125"/>
                <a:gd name="connsiteY27" fmla="*/ 1024948 h 2156460"/>
                <a:gd name="connsiteX28" fmla="*/ 2129598 w 2154125"/>
                <a:gd name="connsiteY28" fmla="*/ 1048286 h 2156460"/>
                <a:gd name="connsiteX29" fmla="*/ 1997896 w 2154125"/>
                <a:gd name="connsiteY29" fmla="*/ 1075540 h 2156460"/>
                <a:gd name="connsiteX30" fmla="*/ 1992366 w 2154125"/>
                <a:gd name="connsiteY30" fmla="*/ 1202448 h 2156460"/>
                <a:gd name="connsiteX31" fmla="*/ 1982850 w 2154125"/>
                <a:gd name="connsiteY31" fmla="*/ 1221186 h 2156460"/>
                <a:gd name="connsiteX32" fmla="*/ 2104727 w 2154125"/>
                <a:gd name="connsiteY32" fmla="*/ 1259685 h 2156460"/>
                <a:gd name="connsiteX33" fmla="*/ 2132663 w 2154125"/>
                <a:gd name="connsiteY33" fmla="*/ 1297501 h 2156460"/>
                <a:gd name="connsiteX34" fmla="*/ 2098890 w 2154125"/>
                <a:gd name="connsiteY34" fmla="*/ 1433608 h 2156460"/>
                <a:gd name="connsiteX35" fmla="*/ 2075252 w 2154125"/>
                <a:gd name="connsiteY35" fmla="*/ 1456944 h 2156460"/>
                <a:gd name="connsiteX36" fmla="*/ 2061130 w 2154125"/>
                <a:gd name="connsiteY36" fmla="*/ 1461544 h 2156460"/>
                <a:gd name="connsiteX37" fmla="*/ 1925130 w 2154125"/>
                <a:gd name="connsiteY37" fmla="*/ 1427644 h 2156460"/>
                <a:gd name="connsiteX38" fmla="*/ 1858508 w 2154125"/>
                <a:gd name="connsiteY38" fmla="*/ 1558810 h 2156460"/>
                <a:gd name="connsiteX39" fmla="*/ 1961351 w 2154125"/>
                <a:gd name="connsiteY39" fmla="*/ 1634785 h 2156460"/>
                <a:gd name="connsiteX40" fmla="*/ 1961043 w 2154125"/>
                <a:gd name="connsiteY40" fmla="*/ 1681800 h 2156460"/>
                <a:gd name="connsiteX41" fmla="*/ 1875695 w 2154125"/>
                <a:gd name="connsiteY41" fmla="*/ 1803427 h 2156460"/>
                <a:gd name="connsiteX42" fmla="*/ 1861573 w 2154125"/>
                <a:gd name="connsiteY42" fmla="*/ 1808026 h 2156460"/>
                <a:gd name="connsiteX43" fmla="*/ 1828723 w 2154125"/>
                <a:gd name="connsiteY43" fmla="*/ 1803086 h 2156460"/>
                <a:gd name="connsiteX44" fmla="*/ 1725880 w 2154125"/>
                <a:gd name="connsiteY44" fmla="*/ 1727112 h 2156460"/>
                <a:gd name="connsiteX45" fmla="*/ 1626718 w 2154125"/>
                <a:gd name="connsiteY45" fmla="*/ 1806322 h 2156460"/>
                <a:gd name="connsiteX46" fmla="*/ 1617201 w 2154125"/>
                <a:gd name="connsiteY46" fmla="*/ 1825060 h 2156460"/>
                <a:gd name="connsiteX47" fmla="*/ 1682283 w 2154125"/>
                <a:gd name="connsiteY47" fmla="*/ 1928971 h 2156460"/>
                <a:gd name="connsiteX48" fmla="*/ 1667853 w 2154125"/>
                <a:gd name="connsiteY48" fmla="*/ 1980585 h 2156460"/>
                <a:gd name="connsiteX49" fmla="*/ 1535842 w 2154125"/>
                <a:gd name="connsiteY49" fmla="*/ 2054855 h 2156460"/>
                <a:gd name="connsiteX50" fmla="*/ 1498388 w 2154125"/>
                <a:gd name="connsiteY50" fmla="*/ 2035776 h 2156460"/>
                <a:gd name="connsiteX51" fmla="*/ 1428702 w 2154125"/>
                <a:gd name="connsiteY51" fmla="*/ 1917727 h 2156460"/>
                <a:gd name="connsiteX52" fmla="*/ 1362696 w 2154125"/>
                <a:gd name="connsiteY52" fmla="*/ 1954862 h 2156460"/>
                <a:gd name="connsiteX53" fmla="*/ 1287481 w 2154125"/>
                <a:gd name="connsiteY53" fmla="*/ 1963719 h 2156460"/>
                <a:gd name="connsiteX54" fmla="*/ 1300679 w 2154125"/>
                <a:gd name="connsiteY54" fmla="*/ 2100166 h 2156460"/>
                <a:gd name="connsiteX55" fmla="*/ 1281645 w 2154125"/>
                <a:gd name="connsiteY55" fmla="*/ 2137642 h 2156460"/>
                <a:gd name="connsiteX56" fmla="*/ 1131214 w 2154125"/>
                <a:gd name="connsiteY56" fmla="*/ 2155358 h 2156460"/>
                <a:gd name="connsiteX57" fmla="*/ 1089156 w 2154125"/>
                <a:gd name="connsiteY57" fmla="*/ 2122140 h 2156460"/>
                <a:gd name="connsiteX58" fmla="*/ 1080563 w 2154125"/>
                <a:gd name="connsiteY58" fmla="*/ 1999832 h 2156460"/>
                <a:gd name="connsiteX59" fmla="*/ 935046 w 2154125"/>
                <a:gd name="connsiteY59" fmla="*/ 1984671 h 2156460"/>
                <a:gd name="connsiteX60" fmla="*/ 896668 w 2154125"/>
                <a:gd name="connsiteY60" fmla="*/ 2106638 h 2156460"/>
                <a:gd name="connsiteX61" fmla="*/ 873028 w 2154125"/>
                <a:gd name="connsiteY61" fmla="*/ 2129975 h 2156460"/>
                <a:gd name="connsiteX62" fmla="*/ 858906 w 2154125"/>
                <a:gd name="connsiteY62" fmla="*/ 2134575 h 2156460"/>
                <a:gd name="connsiteX63" fmla="*/ 708785 w 2154125"/>
                <a:gd name="connsiteY63" fmla="*/ 2105274 h 2156460"/>
                <a:gd name="connsiteX64" fmla="*/ 694971 w 2154125"/>
                <a:gd name="connsiteY64" fmla="*/ 2062859 h 2156460"/>
                <a:gd name="connsiteX65" fmla="*/ 728744 w 2154125"/>
                <a:gd name="connsiteY65" fmla="*/ 1926752 h 2156460"/>
                <a:gd name="connsiteX66" fmla="*/ 597656 w 2154125"/>
                <a:gd name="connsiteY66" fmla="*/ 1859976 h 2156460"/>
                <a:gd name="connsiteX67" fmla="*/ 507703 w 2154125"/>
                <a:gd name="connsiteY67" fmla="*/ 1967464 h 2156460"/>
                <a:gd name="connsiteX68" fmla="*/ 493581 w 2154125"/>
                <a:gd name="connsiteY68" fmla="*/ 1972064 h 2156460"/>
                <a:gd name="connsiteX69" fmla="*/ 460732 w 2154125"/>
                <a:gd name="connsiteY69" fmla="*/ 1967124 h 2156460"/>
                <a:gd name="connsiteX70" fmla="*/ 353284 w 2154125"/>
                <a:gd name="connsiteY70" fmla="*/ 1877009 h 2156460"/>
                <a:gd name="connsiteX71" fmla="*/ 339470 w 2154125"/>
                <a:gd name="connsiteY71" fmla="*/ 1834594 h 2156460"/>
                <a:gd name="connsiteX72" fmla="*/ 429424 w 2154125"/>
                <a:gd name="connsiteY72" fmla="*/ 1727107 h 2156460"/>
                <a:gd name="connsiteX73" fmla="*/ 336097 w 2154125"/>
                <a:gd name="connsiteY73" fmla="*/ 1632394 h 2156460"/>
                <a:gd name="connsiteX74" fmla="*/ 331493 w 2154125"/>
                <a:gd name="connsiteY74" fmla="*/ 1618255 h 2156460"/>
                <a:gd name="connsiteX75" fmla="*/ 208999 w 2154125"/>
                <a:gd name="connsiteY75" fmla="*/ 1673787 h 2156460"/>
                <a:gd name="connsiteX76" fmla="*/ 162028 w 2154125"/>
                <a:gd name="connsiteY76" fmla="*/ 1673447 h 2156460"/>
                <a:gd name="connsiteX77" fmla="*/ 101860 w 2154125"/>
                <a:gd name="connsiteY77" fmla="*/ 1536658 h 2156460"/>
                <a:gd name="connsiteX78" fmla="*/ 106771 w 2154125"/>
                <a:gd name="connsiteY78" fmla="*/ 1503782 h 2156460"/>
                <a:gd name="connsiteX79" fmla="*/ 224660 w 2154125"/>
                <a:gd name="connsiteY79" fmla="*/ 1434111 h 2156460"/>
                <a:gd name="connsiteX80" fmla="*/ 178614 w 2154125"/>
                <a:gd name="connsiteY80" fmla="*/ 1292724 h 2156460"/>
                <a:gd name="connsiteX81" fmla="*/ 42306 w 2154125"/>
                <a:gd name="connsiteY81" fmla="*/ 1305840 h 2156460"/>
                <a:gd name="connsiteX82" fmla="*/ 14371 w 2154125"/>
                <a:gd name="connsiteY82" fmla="*/ 1268023 h 2156460"/>
                <a:gd name="connsiteX83" fmla="*/ 1172 w 2154125"/>
                <a:gd name="connsiteY83" fmla="*/ 1131577 h 2156460"/>
                <a:gd name="connsiteX84" fmla="*/ 20207 w 2154125"/>
                <a:gd name="connsiteY84" fmla="*/ 1094100 h 2156460"/>
                <a:gd name="connsiteX85" fmla="*/ 156515 w 2154125"/>
                <a:gd name="connsiteY85" fmla="*/ 1080985 h 2156460"/>
                <a:gd name="connsiteX86" fmla="*/ 162044 w 2154125"/>
                <a:gd name="connsiteY86" fmla="*/ 954077 h 2156460"/>
                <a:gd name="connsiteX87" fmla="*/ 171560 w 2154125"/>
                <a:gd name="connsiteY87" fmla="*/ 935339 h 2156460"/>
                <a:gd name="connsiteX88" fmla="*/ 49682 w 2154125"/>
                <a:gd name="connsiteY88" fmla="*/ 896840 h 2156460"/>
                <a:gd name="connsiteX89" fmla="*/ 21747 w 2154125"/>
                <a:gd name="connsiteY89" fmla="*/ 859024 h 2156460"/>
                <a:gd name="connsiteX90" fmla="*/ 50915 w 2154125"/>
                <a:gd name="connsiteY90" fmla="*/ 708779 h 2156460"/>
                <a:gd name="connsiteX91" fmla="*/ 79158 w 2154125"/>
                <a:gd name="connsiteY91" fmla="*/ 699581 h 2156460"/>
                <a:gd name="connsiteX92" fmla="*/ 93280 w 2154125"/>
                <a:gd name="connsiteY92" fmla="*/ 694981 h 2156460"/>
                <a:gd name="connsiteX93" fmla="*/ 229281 w 2154125"/>
                <a:gd name="connsiteY93" fmla="*/ 728881 h 2156460"/>
                <a:gd name="connsiteX94" fmla="*/ 295903 w 2154125"/>
                <a:gd name="connsiteY94" fmla="*/ 597715 h 2156460"/>
                <a:gd name="connsiteX95" fmla="*/ 188455 w 2154125"/>
                <a:gd name="connsiteY95" fmla="*/ 507602 h 2156460"/>
                <a:gd name="connsiteX96" fmla="*/ 188763 w 2154125"/>
                <a:gd name="connsiteY96" fmla="*/ 460586 h 2156460"/>
                <a:gd name="connsiteX97" fmla="*/ 278715 w 2154125"/>
                <a:gd name="connsiteY97" fmla="*/ 353099 h 2156460"/>
                <a:gd name="connsiteX98" fmla="*/ 292837 w 2154125"/>
                <a:gd name="connsiteY98" fmla="*/ 348499 h 2156460"/>
                <a:gd name="connsiteX99" fmla="*/ 325687 w 2154125"/>
                <a:gd name="connsiteY99" fmla="*/ 353439 h 2156460"/>
                <a:gd name="connsiteX100" fmla="*/ 428530 w 2154125"/>
                <a:gd name="connsiteY100" fmla="*/ 429413 h 2156460"/>
                <a:gd name="connsiteX101" fmla="*/ 523087 w 2154125"/>
                <a:gd name="connsiteY101" fmla="*/ 336065 h 2156460"/>
                <a:gd name="connsiteX102" fmla="*/ 537209 w 2154125"/>
                <a:gd name="connsiteY102" fmla="*/ 331465 h 2156460"/>
                <a:gd name="connsiteX103" fmla="*/ 467523 w 2154125"/>
                <a:gd name="connsiteY103" fmla="*/ 213416 h 2156460"/>
                <a:gd name="connsiteX104" fmla="*/ 486557 w 2154125"/>
                <a:gd name="connsiteY104" fmla="*/ 175940 h 2156460"/>
                <a:gd name="connsiteX105" fmla="*/ 618568 w 2154125"/>
                <a:gd name="connsiteY105" fmla="*/ 101669 h 2156460"/>
                <a:gd name="connsiteX106" fmla="*/ 656022 w 2154125"/>
                <a:gd name="connsiteY106" fmla="*/ 120749 h 2156460"/>
                <a:gd name="connsiteX107" fmla="*/ 721103 w 2154125"/>
                <a:gd name="connsiteY107" fmla="*/ 224659 h 2156460"/>
                <a:gd name="connsiteX108" fmla="*/ 791714 w 2154125"/>
                <a:gd name="connsiteY108" fmla="*/ 201663 h 2156460"/>
                <a:gd name="connsiteX109" fmla="*/ 862324 w 2154125"/>
                <a:gd name="connsiteY109" fmla="*/ 178667 h 2156460"/>
                <a:gd name="connsiteX110" fmla="*/ 849126 w 2154125"/>
                <a:gd name="connsiteY110" fmla="*/ 42220 h 2156460"/>
                <a:gd name="connsiteX111" fmla="*/ 872765 w 2154125"/>
                <a:gd name="connsiteY111" fmla="*/ 18883 h 2156460"/>
                <a:gd name="connsiteX112" fmla="*/ 951549 w 2154125"/>
                <a:gd name="connsiteY112" fmla="*/ 2998 h 2156460"/>
                <a:gd name="connsiteX113" fmla="*/ 1023196 w 2154125"/>
                <a:gd name="connsiteY113" fmla="*/ 1167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54125" h="2156460">
                  <a:moveTo>
                    <a:pt x="1023196" y="1167"/>
                  </a:moveTo>
                  <a:cubicBezTo>
                    <a:pt x="1037318" y="-3432"/>
                    <a:pt x="1056045" y="6107"/>
                    <a:pt x="1060649" y="20246"/>
                  </a:cubicBezTo>
                  <a:cubicBezTo>
                    <a:pt x="1073847" y="156693"/>
                    <a:pt x="1073847" y="156693"/>
                    <a:pt x="1073847" y="156693"/>
                  </a:cubicBezTo>
                  <a:cubicBezTo>
                    <a:pt x="1120818" y="157034"/>
                    <a:pt x="1167789" y="157375"/>
                    <a:pt x="1219364" y="171854"/>
                  </a:cubicBezTo>
                  <a:cubicBezTo>
                    <a:pt x="1253137" y="35749"/>
                    <a:pt x="1253137" y="35749"/>
                    <a:pt x="1253137" y="35749"/>
                  </a:cubicBezTo>
                  <a:cubicBezTo>
                    <a:pt x="1267260" y="31149"/>
                    <a:pt x="1262655" y="17010"/>
                    <a:pt x="1276777" y="12411"/>
                  </a:cubicBezTo>
                  <a:cubicBezTo>
                    <a:pt x="1276777" y="12411"/>
                    <a:pt x="1290899" y="7813"/>
                    <a:pt x="1295504" y="21950"/>
                  </a:cubicBezTo>
                  <a:cubicBezTo>
                    <a:pt x="1342474" y="22292"/>
                    <a:pt x="1394050" y="36771"/>
                    <a:pt x="1431503" y="55850"/>
                  </a:cubicBezTo>
                  <a:cubicBezTo>
                    <a:pt x="1450230" y="65389"/>
                    <a:pt x="1468957" y="74928"/>
                    <a:pt x="1459439" y="93667"/>
                  </a:cubicBezTo>
                  <a:cubicBezTo>
                    <a:pt x="1425666" y="229773"/>
                    <a:pt x="1425666" y="229773"/>
                    <a:pt x="1425666" y="229773"/>
                  </a:cubicBezTo>
                  <a:cubicBezTo>
                    <a:pt x="1477243" y="244253"/>
                    <a:pt x="1514695" y="263331"/>
                    <a:pt x="1552149" y="282410"/>
                  </a:cubicBezTo>
                  <a:cubicBezTo>
                    <a:pt x="1646707" y="189061"/>
                    <a:pt x="1646707" y="189061"/>
                    <a:pt x="1646707" y="189061"/>
                  </a:cubicBezTo>
                  <a:cubicBezTo>
                    <a:pt x="1642102" y="174922"/>
                    <a:pt x="1656224" y="170323"/>
                    <a:pt x="1656224" y="170323"/>
                  </a:cubicBezTo>
                  <a:cubicBezTo>
                    <a:pt x="1670346" y="165723"/>
                    <a:pt x="1674951" y="179862"/>
                    <a:pt x="1689073" y="175264"/>
                  </a:cubicBezTo>
                  <a:cubicBezTo>
                    <a:pt x="1731132" y="208481"/>
                    <a:pt x="1773189" y="241699"/>
                    <a:pt x="1796521" y="265377"/>
                  </a:cubicBezTo>
                  <a:cubicBezTo>
                    <a:pt x="1815248" y="274916"/>
                    <a:pt x="1824457" y="303194"/>
                    <a:pt x="1810335" y="307792"/>
                  </a:cubicBezTo>
                  <a:cubicBezTo>
                    <a:pt x="1724986" y="429419"/>
                    <a:pt x="1724986" y="429419"/>
                    <a:pt x="1724986" y="429419"/>
                  </a:cubicBezTo>
                  <a:cubicBezTo>
                    <a:pt x="1762440" y="448498"/>
                    <a:pt x="1790376" y="486314"/>
                    <a:pt x="1818313" y="524131"/>
                  </a:cubicBezTo>
                  <a:cubicBezTo>
                    <a:pt x="1818313" y="524131"/>
                    <a:pt x="1818313" y="524131"/>
                    <a:pt x="1822918" y="538270"/>
                  </a:cubicBezTo>
                  <a:cubicBezTo>
                    <a:pt x="1940807" y="468599"/>
                    <a:pt x="1940807" y="468599"/>
                    <a:pt x="1940807" y="468599"/>
                  </a:cubicBezTo>
                  <a:cubicBezTo>
                    <a:pt x="1954928" y="464000"/>
                    <a:pt x="1973655" y="473539"/>
                    <a:pt x="1978260" y="487678"/>
                  </a:cubicBezTo>
                  <a:cubicBezTo>
                    <a:pt x="2006196" y="525495"/>
                    <a:pt x="2034132" y="563312"/>
                    <a:pt x="2047947" y="605728"/>
                  </a:cubicBezTo>
                  <a:cubicBezTo>
                    <a:pt x="2071277" y="629407"/>
                    <a:pt x="2061760" y="648144"/>
                    <a:pt x="2047638" y="652743"/>
                  </a:cubicBezTo>
                  <a:cubicBezTo>
                    <a:pt x="1929749" y="722414"/>
                    <a:pt x="1929749" y="722414"/>
                    <a:pt x="1929749" y="722414"/>
                  </a:cubicBezTo>
                  <a:cubicBezTo>
                    <a:pt x="1943563" y="764830"/>
                    <a:pt x="1957377" y="807247"/>
                    <a:pt x="1975796" y="863801"/>
                  </a:cubicBezTo>
                  <a:cubicBezTo>
                    <a:pt x="2112104" y="850685"/>
                    <a:pt x="2112104" y="850685"/>
                    <a:pt x="2112104" y="850685"/>
                  </a:cubicBezTo>
                  <a:cubicBezTo>
                    <a:pt x="2126226" y="846086"/>
                    <a:pt x="2130831" y="860225"/>
                    <a:pt x="2135436" y="874364"/>
                  </a:cubicBezTo>
                  <a:cubicBezTo>
                    <a:pt x="2149249" y="916779"/>
                    <a:pt x="2153546" y="977934"/>
                    <a:pt x="2153238" y="1024948"/>
                  </a:cubicBezTo>
                  <a:cubicBezTo>
                    <a:pt x="2157843" y="1039087"/>
                    <a:pt x="2143720" y="1043687"/>
                    <a:pt x="2129598" y="1048286"/>
                  </a:cubicBezTo>
                  <a:cubicBezTo>
                    <a:pt x="1997896" y="1075540"/>
                    <a:pt x="1997896" y="1075540"/>
                    <a:pt x="1997896" y="1075540"/>
                  </a:cubicBezTo>
                  <a:cubicBezTo>
                    <a:pt x="1997588" y="1122556"/>
                    <a:pt x="1992675" y="1155433"/>
                    <a:pt x="1992366" y="1202448"/>
                  </a:cubicBezTo>
                  <a:cubicBezTo>
                    <a:pt x="1992366" y="1202448"/>
                    <a:pt x="1982850" y="1221186"/>
                    <a:pt x="1982850" y="1221186"/>
                  </a:cubicBezTo>
                  <a:cubicBezTo>
                    <a:pt x="2104727" y="1259685"/>
                    <a:pt x="2104727" y="1259685"/>
                    <a:pt x="2104727" y="1259685"/>
                  </a:cubicBezTo>
                  <a:cubicBezTo>
                    <a:pt x="2123454" y="1269224"/>
                    <a:pt x="2142181" y="1278764"/>
                    <a:pt x="2132663" y="1297501"/>
                  </a:cubicBezTo>
                  <a:cubicBezTo>
                    <a:pt x="2118233" y="1349116"/>
                    <a:pt x="2117925" y="1396131"/>
                    <a:pt x="2098890" y="1433608"/>
                  </a:cubicBezTo>
                  <a:cubicBezTo>
                    <a:pt x="2089373" y="1452346"/>
                    <a:pt x="2075252" y="1456944"/>
                    <a:pt x="2075252" y="1456944"/>
                  </a:cubicBezTo>
                  <a:cubicBezTo>
                    <a:pt x="2061130" y="1461544"/>
                    <a:pt x="2061130" y="1461544"/>
                    <a:pt x="2061130" y="1461544"/>
                  </a:cubicBezTo>
                  <a:cubicBezTo>
                    <a:pt x="1925130" y="1427644"/>
                    <a:pt x="1925130" y="1427644"/>
                    <a:pt x="1925130" y="1427644"/>
                  </a:cubicBezTo>
                  <a:cubicBezTo>
                    <a:pt x="1906095" y="1465121"/>
                    <a:pt x="1891665" y="1516735"/>
                    <a:pt x="1858508" y="1558810"/>
                  </a:cubicBezTo>
                  <a:cubicBezTo>
                    <a:pt x="1961351" y="1634785"/>
                    <a:pt x="1961351" y="1634785"/>
                    <a:pt x="1961351" y="1634785"/>
                  </a:cubicBezTo>
                  <a:cubicBezTo>
                    <a:pt x="1965955" y="1648923"/>
                    <a:pt x="1975165" y="1677201"/>
                    <a:pt x="1961043" y="1681800"/>
                  </a:cubicBezTo>
                  <a:cubicBezTo>
                    <a:pt x="1942008" y="1719277"/>
                    <a:pt x="1908852" y="1761352"/>
                    <a:pt x="1875695" y="1803427"/>
                  </a:cubicBezTo>
                  <a:cubicBezTo>
                    <a:pt x="1875695" y="1803427"/>
                    <a:pt x="1861573" y="1808026"/>
                    <a:pt x="1861573" y="1808026"/>
                  </a:cubicBezTo>
                  <a:cubicBezTo>
                    <a:pt x="1847450" y="1812625"/>
                    <a:pt x="1847450" y="1812625"/>
                    <a:pt x="1828723" y="1803086"/>
                  </a:cubicBezTo>
                  <a:cubicBezTo>
                    <a:pt x="1725880" y="1727112"/>
                    <a:pt x="1725880" y="1727112"/>
                    <a:pt x="1725880" y="1727112"/>
                  </a:cubicBezTo>
                  <a:cubicBezTo>
                    <a:pt x="1688120" y="1755048"/>
                    <a:pt x="1664480" y="1778385"/>
                    <a:pt x="1626718" y="1806322"/>
                  </a:cubicBezTo>
                  <a:cubicBezTo>
                    <a:pt x="1626718" y="1806322"/>
                    <a:pt x="1612596" y="1810921"/>
                    <a:pt x="1617201" y="1825060"/>
                  </a:cubicBezTo>
                  <a:cubicBezTo>
                    <a:pt x="1682283" y="1928971"/>
                    <a:pt x="1682283" y="1928971"/>
                    <a:pt x="1682283" y="1928971"/>
                  </a:cubicBezTo>
                  <a:cubicBezTo>
                    <a:pt x="1686887" y="1943109"/>
                    <a:pt x="1681974" y="1975986"/>
                    <a:pt x="1667853" y="1980585"/>
                  </a:cubicBezTo>
                  <a:cubicBezTo>
                    <a:pt x="1630091" y="2008522"/>
                    <a:pt x="1573603" y="2026919"/>
                    <a:pt x="1535842" y="2054855"/>
                  </a:cubicBezTo>
                  <a:cubicBezTo>
                    <a:pt x="1521720" y="2059454"/>
                    <a:pt x="1502993" y="2049915"/>
                    <a:pt x="1498388" y="2035776"/>
                  </a:cubicBezTo>
                  <a:cubicBezTo>
                    <a:pt x="1428702" y="1917727"/>
                    <a:pt x="1428702" y="1917727"/>
                    <a:pt x="1428702" y="1917727"/>
                  </a:cubicBezTo>
                  <a:cubicBezTo>
                    <a:pt x="1405062" y="1941064"/>
                    <a:pt x="1376818" y="1950262"/>
                    <a:pt x="1362696" y="1954862"/>
                  </a:cubicBezTo>
                  <a:cubicBezTo>
                    <a:pt x="1334451" y="1964061"/>
                    <a:pt x="1320330" y="1968659"/>
                    <a:pt x="1287481" y="1963719"/>
                  </a:cubicBezTo>
                  <a:cubicBezTo>
                    <a:pt x="1300679" y="2100166"/>
                    <a:pt x="1300679" y="2100166"/>
                    <a:pt x="1300679" y="2100166"/>
                  </a:cubicBezTo>
                  <a:cubicBezTo>
                    <a:pt x="1305284" y="2114305"/>
                    <a:pt x="1295767" y="2133042"/>
                    <a:pt x="1281645" y="2137642"/>
                  </a:cubicBezTo>
                  <a:cubicBezTo>
                    <a:pt x="1220551" y="2141901"/>
                    <a:pt x="1178186" y="2155698"/>
                    <a:pt x="1131214" y="2155358"/>
                  </a:cubicBezTo>
                  <a:cubicBezTo>
                    <a:pt x="1117092" y="2159957"/>
                    <a:pt x="1098365" y="2150418"/>
                    <a:pt x="1089156" y="2122140"/>
                  </a:cubicBezTo>
                  <a:cubicBezTo>
                    <a:pt x="1080563" y="1999832"/>
                    <a:pt x="1080563" y="1999832"/>
                    <a:pt x="1080563" y="1999832"/>
                  </a:cubicBezTo>
                  <a:cubicBezTo>
                    <a:pt x="1033592" y="1999491"/>
                    <a:pt x="986621" y="1999150"/>
                    <a:pt x="935046" y="1984671"/>
                  </a:cubicBezTo>
                  <a:cubicBezTo>
                    <a:pt x="896668" y="2106638"/>
                    <a:pt x="896668" y="2106638"/>
                    <a:pt x="896668" y="2106638"/>
                  </a:cubicBezTo>
                  <a:cubicBezTo>
                    <a:pt x="887151" y="2125376"/>
                    <a:pt x="887151" y="2125376"/>
                    <a:pt x="873028" y="2129975"/>
                  </a:cubicBezTo>
                  <a:cubicBezTo>
                    <a:pt x="858906" y="2134575"/>
                    <a:pt x="858906" y="2134575"/>
                    <a:pt x="858906" y="2134575"/>
                  </a:cubicBezTo>
                  <a:cubicBezTo>
                    <a:pt x="807331" y="2120095"/>
                    <a:pt x="755755" y="2105615"/>
                    <a:pt x="708785" y="2105274"/>
                  </a:cubicBezTo>
                  <a:cubicBezTo>
                    <a:pt x="704180" y="2091136"/>
                    <a:pt x="685453" y="2081596"/>
                    <a:pt x="694971" y="2062859"/>
                  </a:cubicBezTo>
                  <a:cubicBezTo>
                    <a:pt x="728744" y="1926752"/>
                    <a:pt x="728744" y="1926752"/>
                    <a:pt x="728744" y="1926752"/>
                  </a:cubicBezTo>
                  <a:cubicBezTo>
                    <a:pt x="677168" y="1912273"/>
                    <a:pt x="639715" y="1893194"/>
                    <a:pt x="597656" y="1859976"/>
                  </a:cubicBezTo>
                  <a:cubicBezTo>
                    <a:pt x="507703" y="1967464"/>
                    <a:pt x="507703" y="1967464"/>
                    <a:pt x="507703" y="1967464"/>
                  </a:cubicBezTo>
                  <a:cubicBezTo>
                    <a:pt x="507703" y="1967464"/>
                    <a:pt x="493581" y="1972064"/>
                    <a:pt x="493581" y="1972064"/>
                  </a:cubicBezTo>
                  <a:cubicBezTo>
                    <a:pt x="479459" y="1976663"/>
                    <a:pt x="479459" y="1976663"/>
                    <a:pt x="460732" y="1967124"/>
                  </a:cubicBezTo>
                  <a:cubicBezTo>
                    <a:pt x="423278" y="1948044"/>
                    <a:pt x="381221" y="1914826"/>
                    <a:pt x="353284" y="1877009"/>
                  </a:cubicBezTo>
                  <a:cubicBezTo>
                    <a:pt x="334557" y="1867470"/>
                    <a:pt x="329953" y="1853331"/>
                    <a:pt x="339470" y="1834594"/>
                  </a:cubicBezTo>
                  <a:cubicBezTo>
                    <a:pt x="429424" y="1727107"/>
                    <a:pt x="429424" y="1727107"/>
                    <a:pt x="429424" y="1727107"/>
                  </a:cubicBezTo>
                  <a:cubicBezTo>
                    <a:pt x="387365" y="1693889"/>
                    <a:pt x="364034" y="1670211"/>
                    <a:pt x="336097" y="1632394"/>
                  </a:cubicBezTo>
                  <a:cubicBezTo>
                    <a:pt x="336097" y="1632394"/>
                    <a:pt x="331493" y="1618255"/>
                    <a:pt x="331493" y="1618255"/>
                  </a:cubicBezTo>
                  <a:cubicBezTo>
                    <a:pt x="208999" y="1673787"/>
                    <a:pt x="208999" y="1673787"/>
                    <a:pt x="208999" y="1673787"/>
                  </a:cubicBezTo>
                  <a:cubicBezTo>
                    <a:pt x="194877" y="1678386"/>
                    <a:pt x="180755" y="1682986"/>
                    <a:pt x="162028" y="1673447"/>
                  </a:cubicBezTo>
                  <a:cubicBezTo>
                    <a:pt x="148214" y="1631030"/>
                    <a:pt x="115673" y="1579074"/>
                    <a:pt x="101860" y="1536658"/>
                  </a:cubicBezTo>
                  <a:cubicBezTo>
                    <a:pt x="83133" y="1527119"/>
                    <a:pt x="92650" y="1508381"/>
                    <a:pt x="106771" y="1503782"/>
                  </a:cubicBezTo>
                  <a:cubicBezTo>
                    <a:pt x="224660" y="1434111"/>
                    <a:pt x="224660" y="1434111"/>
                    <a:pt x="224660" y="1434111"/>
                  </a:cubicBezTo>
                  <a:cubicBezTo>
                    <a:pt x="206242" y="1377556"/>
                    <a:pt x="192428" y="1335140"/>
                    <a:pt x="178614" y="1292724"/>
                  </a:cubicBezTo>
                  <a:cubicBezTo>
                    <a:pt x="42306" y="1305840"/>
                    <a:pt x="42306" y="1305840"/>
                    <a:pt x="42306" y="1305840"/>
                  </a:cubicBezTo>
                  <a:cubicBezTo>
                    <a:pt x="28184" y="1310439"/>
                    <a:pt x="9458" y="1300900"/>
                    <a:pt x="14371" y="1268023"/>
                  </a:cubicBezTo>
                  <a:cubicBezTo>
                    <a:pt x="556" y="1225608"/>
                    <a:pt x="864" y="1178592"/>
                    <a:pt x="1172" y="1131577"/>
                  </a:cubicBezTo>
                  <a:cubicBezTo>
                    <a:pt x="-3433" y="1117438"/>
                    <a:pt x="6085" y="1098700"/>
                    <a:pt x="20207" y="1094100"/>
                  </a:cubicBezTo>
                  <a:cubicBezTo>
                    <a:pt x="156515" y="1080985"/>
                    <a:pt x="156515" y="1080985"/>
                    <a:pt x="156515" y="1080985"/>
                  </a:cubicBezTo>
                  <a:cubicBezTo>
                    <a:pt x="156823" y="1033969"/>
                    <a:pt x="157131" y="986953"/>
                    <a:pt x="162044" y="954077"/>
                  </a:cubicBezTo>
                  <a:cubicBezTo>
                    <a:pt x="157439" y="939938"/>
                    <a:pt x="171560" y="935339"/>
                    <a:pt x="171560" y="935339"/>
                  </a:cubicBezTo>
                  <a:cubicBezTo>
                    <a:pt x="49682" y="896840"/>
                    <a:pt x="49682" y="896840"/>
                    <a:pt x="49682" y="896840"/>
                  </a:cubicBezTo>
                  <a:cubicBezTo>
                    <a:pt x="30956" y="887301"/>
                    <a:pt x="12229" y="877761"/>
                    <a:pt x="21747" y="859024"/>
                  </a:cubicBezTo>
                  <a:cubicBezTo>
                    <a:pt x="36177" y="807409"/>
                    <a:pt x="36485" y="760394"/>
                    <a:pt x="50915" y="708779"/>
                  </a:cubicBezTo>
                  <a:cubicBezTo>
                    <a:pt x="65037" y="704179"/>
                    <a:pt x="65037" y="704179"/>
                    <a:pt x="79158" y="699581"/>
                  </a:cubicBezTo>
                  <a:cubicBezTo>
                    <a:pt x="93280" y="694981"/>
                    <a:pt x="93280" y="694981"/>
                    <a:pt x="93280" y="694981"/>
                  </a:cubicBezTo>
                  <a:cubicBezTo>
                    <a:pt x="229281" y="728881"/>
                    <a:pt x="229281" y="728881"/>
                    <a:pt x="229281" y="728881"/>
                  </a:cubicBezTo>
                  <a:cubicBezTo>
                    <a:pt x="243711" y="677266"/>
                    <a:pt x="262746" y="639790"/>
                    <a:pt x="295903" y="597715"/>
                  </a:cubicBezTo>
                  <a:cubicBezTo>
                    <a:pt x="188455" y="507602"/>
                    <a:pt x="188455" y="507602"/>
                    <a:pt x="188455" y="507602"/>
                  </a:cubicBezTo>
                  <a:cubicBezTo>
                    <a:pt x="169728" y="498062"/>
                    <a:pt x="179245" y="479324"/>
                    <a:pt x="188763" y="460586"/>
                  </a:cubicBezTo>
                  <a:cubicBezTo>
                    <a:pt x="207798" y="423111"/>
                    <a:pt x="240954" y="381035"/>
                    <a:pt x="278715" y="353099"/>
                  </a:cubicBezTo>
                  <a:cubicBezTo>
                    <a:pt x="278715" y="353099"/>
                    <a:pt x="292837" y="348499"/>
                    <a:pt x="292837" y="348499"/>
                  </a:cubicBezTo>
                  <a:cubicBezTo>
                    <a:pt x="306960" y="343900"/>
                    <a:pt x="306960" y="343900"/>
                    <a:pt x="325687" y="353439"/>
                  </a:cubicBezTo>
                  <a:cubicBezTo>
                    <a:pt x="428530" y="429413"/>
                    <a:pt x="428530" y="429413"/>
                    <a:pt x="428530" y="429413"/>
                  </a:cubicBezTo>
                  <a:cubicBezTo>
                    <a:pt x="447565" y="391938"/>
                    <a:pt x="485325" y="364002"/>
                    <a:pt x="523087" y="336065"/>
                  </a:cubicBezTo>
                  <a:cubicBezTo>
                    <a:pt x="523087" y="336065"/>
                    <a:pt x="537209" y="331465"/>
                    <a:pt x="537209" y="331465"/>
                  </a:cubicBezTo>
                  <a:cubicBezTo>
                    <a:pt x="467523" y="213416"/>
                    <a:pt x="467523" y="213416"/>
                    <a:pt x="467523" y="213416"/>
                  </a:cubicBezTo>
                  <a:cubicBezTo>
                    <a:pt x="462918" y="199277"/>
                    <a:pt x="472436" y="180539"/>
                    <a:pt x="486557" y="175940"/>
                  </a:cubicBezTo>
                  <a:cubicBezTo>
                    <a:pt x="524319" y="148003"/>
                    <a:pt x="562081" y="120067"/>
                    <a:pt x="618568" y="101669"/>
                  </a:cubicBezTo>
                  <a:cubicBezTo>
                    <a:pt x="632690" y="97071"/>
                    <a:pt x="646813" y="92471"/>
                    <a:pt x="656022" y="120749"/>
                  </a:cubicBezTo>
                  <a:cubicBezTo>
                    <a:pt x="721103" y="224659"/>
                    <a:pt x="721103" y="224659"/>
                    <a:pt x="721103" y="224659"/>
                  </a:cubicBezTo>
                  <a:cubicBezTo>
                    <a:pt x="749348" y="215462"/>
                    <a:pt x="763470" y="210862"/>
                    <a:pt x="791714" y="201663"/>
                  </a:cubicBezTo>
                  <a:cubicBezTo>
                    <a:pt x="819959" y="192464"/>
                    <a:pt x="834080" y="187866"/>
                    <a:pt x="862324" y="178667"/>
                  </a:cubicBezTo>
                  <a:cubicBezTo>
                    <a:pt x="849126" y="42220"/>
                    <a:pt x="849126" y="42220"/>
                    <a:pt x="849126" y="42220"/>
                  </a:cubicBezTo>
                  <a:cubicBezTo>
                    <a:pt x="844521" y="28081"/>
                    <a:pt x="858643" y="23482"/>
                    <a:pt x="872765" y="18883"/>
                  </a:cubicBezTo>
                  <a:cubicBezTo>
                    <a:pt x="901010" y="9684"/>
                    <a:pt x="926874" y="5170"/>
                    <a:pt x="951549" y="2998"/>
                  </a:cubicBezTo>
                  <a:cubicBezTo>
                    <a:pt x="976224" y="827"/>
                    <a:pt x="999710" y="997"/>
                    <a:pt x="1023196" y="116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9" name="Freeform 36"/>
            <p:cNvSpPr/>
            <p:nvPr/>
          </p:nvSpPr>
          <p:spPr>
            <a:xfrm>
              <a:off x="3420718" y="2077144"/>
              <a:ext cx="2871787" cy="2859088"/>
            </a:xfrm>
            <a:custGeom>
              <a:avLst/>
              <a:gdLst>
                <a:gd name="connsiteX0" fmla="*/ 1596306 w 2938983"/>
                <a:gd name="connsiteY0" fmla="*/ 224 h 2928238"/>
                <a:gd name="connsiteX1" fmla="*/ 1650769 w 2938983"/>
                <a:gd name="connsiteY1" fmla="*/ 10268 h 2928238"/>
                <a:gd name="connsiteX2" fmla="*/ 1682053 w 2938983"/>
                <a:gd name="connsiteY2" fmla="*/ 38339 h 2928238"/>
                <a:gd name="connsiteX3" fmla="*/ 1672930 w 2938983"/>
                <a:gd name="connsiteY3" fmla="*/ 143101 h 2928238"/>
                <a:gd name="connsiteX4" fmla="*/ 1898600 w 2938983"/>
                <a:gd name="connsiteY4" fmla="*/ 190293 h 2928238"/>
                <a:gd name="connsiteX5" fmla="*/ 1938192 w 2938983"/>
                <a:gd name="connsiteY5" fmla="*/ 98753 h 2928238"/>
                <a:gd name="connsiteX6" fmla="*/ 1967031 w 2938983"/>
                <a:gd name="connsiteY6" fmla="*/ 82276 h 2928238"/>
                <a:gd name="connsiteX7" fmla="*/ 1981858 w 2938983"/>
                <a:gd name="connsiteY7" fmla="*/ 81462 h 2928238"/>
                <a:gd name="connsiteX8" fmla="*/ 2088909 w 2938983"/>
                <a:gd name="connsiteY8" fmla="*/ 135165 h 2928238"/>
                <a:gd name="connsiteX9" fmla="*/ 2106181 w 2938983"/>
                <a:gd name="connsiteY9" fmla="*/ 178900 h 2928238"/>
                <a:gd name="connsiteX10" fmla="*/ 2081417 w 2938983"/>
                <a:gd name="connsiteY10" fmla="*/ 269625 h 2928238"/>
                <a:gd name="connsiteX11" fmla="*/ 2265864 w 2938983"/>
                <a:gd name="connsiteY11" fmla="*/ 378657 h 2928238"/>
                <a:gd name="connsiteX12" fmla="*/ 2336741 w 2938983"/>
                <a:gd name="connsiteY12" fmla="*/ 315189 h 2928238"/>
                <a:gd name="connsiteX13" fmla="*/ 2350752 w 2938983"/>
                <a:gd name="connsiteY13" fmla="*/ 299526 h 2928238"/>
                <a:gd name="connsiteX14" fmla="*/ 2381223 w 2938983"/>
                <a:gd name="connsiteY14" fmla="*/ 312748 h 2928238"/>
                <a:gd name="connsiteX15" fmla="*/ 2475076 w 2938983"/>
                <a:gd name="connsiteY15" fmla="*/ 396963 h 2928238"/>
                <a:gd name="connsiteX16" fmla="*/ 2477521 w 2938983"/>
                <a:gd name="connsiteY16" fmla="*/ 441512 h 2928238"/>
                <a:gd name="connsiteX17" fmla="*/ 2422287 w 2938983"/>
                <a:gd name="connsiteY17" fmla="*/ 519016 h 2928238"/>
                <a:gd name="connsiteX18" fmla="*/ 2565513 w 2938983"/>
                <a:gd name="connsiteY18" fmla="*/ 689886 h 2928238"/>
                <a:gd name="connsiteX19" fmla="*/ 2652031 w 2938983"/>
                <a:gd name="connsiteY19" fmla="*/ 640455 h 2928238"/>
                <a:gd name="connsiteX20" fmla="*/ 2666858 w 2938983"/>
                <a:gd name="connsiteY20" fmla="*/ 639641 h 2928238"/>
                <a:gd name="connsiteX21" fmla="*/ 2697328 w 2938983"/>
                <a:gd name="connsiteY21" fmla="*/ 652863 h 2928238"/>
                <a:gd name="connsiteX22" fmla="*/ 2762343 w 2938983"/>
                <a:gd name="connsiteY22" fmla="*/ 753556 h 2928238"/>
                <a:gd name="connsiteX23" fmla="*/ 2749960 w 2938983"/>
                <a:gd name="connsiteY23" fmla="*/ 798918 h 2928238"/>
                <a:gd name="connsiteX24" fmla="*/ 2663441 w 2938983"/>
                <a:gd name="connsiteY24" fmla="*/ 848350 h 2928238"/>
                <a:gd name="connsiteX25" fmla="*/ 2714443 w 2938983"/>
                <a:gd name="connsiteY25" fmla="*/ 964706 h 2928238"/>
                <a:gd name="connsiteX26" fmla="*/ 2749802 w 2938983"/>
                <a:gd name="connsiteY26" fmla="*/ 1067026 h 2928238"/>
                <a:gd name="connsiteX27" fmla="*/ 2837952 w 2938983"/>
                <a:gd name="connsiteY27" fmla="*/ 1047293 h 2928238"/>
                <a:gd name="connsiteX28" fmla="*/ 2852778 w 2938983"/>
                <a:gd name="connsiteY28" fmla="*/ 1046480 h 2928238"/>
                <a:gd name="connsiteX29" fmla="*/ 2884064 w 2938983"/>
                <a:gd name="connsiteY29" fmla="*/ 1074551 h 2928238"/>
                <a:gd name="connsiteX30" fmla="*/ 2920238 w 2938983"/>
                <a:gd name="connsiteY30" fmla="*/ 1191721 h 2928238"/>
                <a:gd name="connsiteX31" fmla="*/ 2893029 w 2938983"/>
                <a:gd name="connsiteY31" fmla="*/ 1237898 h 2928238"/>
                <a:gd name="connsiteX32" fmla="*/ 2804880 w 2938983"/>
                <a:gd name="connsiteY32" fmla="*/ 1257630 h 2928238"/>
                <a:gd name="connsiteX33" fmla="*/ 2817105 w 2938983"/>
                <a:gd name="connsiteY33" fmla="*/ 1480375 h 2928238"/>
                <a:gd name="connsiteX34" fmla="*/ 2906884 w 2938983"/>
                <a:gd name="connsiteY34" fmla="*/ 1490342 h 2928238"/>
                <a:gd name="connsiteX35" fmla="*/ 2938983 w 2938983"/>
                <a:gd name="connsiteY35" fmla="*/ 1533263 h 2928238"/>
                <a:gd name="connsiteX36" fmla="*/ 2930676 w 2938983"/>
                <a:gd name="connsiteY36" fmla="*/ 1652873 h 2928238"/>
                <a:gd name="connsiteX37" fmla="*/ 2887824 w 2938983"/>
                <a:gd name="connsiteY37" fmla="*/ 1685014 h 2928238"/>
                <a:gd name="connsiteX38" fmla="*/ 2798046 w 2938983"/>
                <a:gd name="connsiteY38" fmla="*/ 1675047 h 2928238"/>
                <a:gd name="connsiteX39" fmla="*/ 2736134 w 2938983"/>
                <a:gd name="connsiteY39" fmla="*/ 1901860 h 2928238"/>
                <a:gd name="connsiteX40" fmla="*/ 2827543 w 2938983"/>
                <a:gd name="connsiteY40" fmla="*/ 1941527 h 2928238"/>
                <a:gd name="connsiteX41" fmla="*/ 2844815 w 2938983"/>
                <a:gd name="connsiteY41" fmla="*/ 1985262 h 2928238"/>
                <a:gd name="connsiteX42" fmla="*/ 2791212 w 2938983"/>
                <a:gd name="connsiteY42" fmla="*/ 2092465 h 2928238"/>
                <a:gd name="connsiteX43" fmla="*/ 2762372 w 2938983"/>
                <a:gd name="connsiteY43" fmla="*/ 2108942 h 2928238"/>
                <a:gd name="connsiteX44" fmla="*/ 2747544 w 2938983"/>
                <a:gd name="connsiteY44" fmla="*/ 2109756 h 2928238"/>
                <a:gd name="connsiteX45" fmla="*/ 2656951 w 2938983"/>
                <a:gd name="connsiteY45" fmla="*/ 2084939 h 2928238"/>
                <a:gd name="connsiteX46" fmla="*/ 2548113 w 2938983"/>
                <a:gd name="connsiteY46" fmla="*/ 2269645 h 2928238"/>
                <a:gd name="connsiteX47" fmla="*/ 2610682 w 2938983"/>
                <a:gd name="connsiteY47" fmla="*/ 2325789 h 2928238"/>
                <a:gd name="connsiteX48" fmla="*/ 2613127 w 2938983"/>
                <a:gd name="connsiteY48" fmla="*/ 2370338 h 2928238"/>
                <a:gd name="connsiteX49" fmla="*/ 2529869 w 2938983"/>
                <a:gd name="connsiteY49" fmla="*/ 2479168 h 2928238"/>
                <a:gd name="connsiteX50" fmla="*/ 2500214 w 2938983"/>
                <a:gd name="connsiteY50" fmla="*/ 2480795 h 2928238"/>
                <a:gd name="connsiteX51" fmla="*/ 2485387 w 2938983"/>
                <a:gd name="connsiteY51" fmla="*/ 2481609 h 2928238"/>
                <a:gd name="connsiteX52" fmla="*/ 2407175 w 2938983"/>
                <a:gd name="connsiteY52" fmla="*/ 2411430 h 2928238"/>
                <a:gd name="connsiteX53" fmla="*/ 2236583 w 2938983"/>
                <a:gd name="connsiteY53" fmla="*/ 2554841 h 2928238"/>
                <a:gd name="connsiteX54" fmla="*/ 2285955 w 2938983"/>
                <a:gd name="connsiteY54" fmla="*/ 2641498 h 2928238"/>
                <a:gd name="connsiteX55" fmla="*/ 2273573 w 2938983"/>
                <a:gd name="connsiteY55" fmla="*/ 2686860 h 2928238"/>
                <a:gd name="connsiteX56" fmla="*/ 2158215 w 2938983"/>
                <a:gd name="connsiteY56" fmla="*/ 2752769 h 2928238"/>
                <a:gd name="connsiteX57" fmla="*/ 2143387 w 2938983"/>
                <a:gd name="connsiteY57" fmla="*/ 2753583 h 2928238"/>
                <a:gd name="connsiteX58" fmla="*/ 2127745 w 2938983"/>
                <a:gd name="connsiteY58" fmla="*/ 2739547 h 2928238"/>
                <a:gd name="connsiteX59" fmla="*/ 2064361 w 2938983"/>
                <a:gd name="connsiteY59" fmla="*/ 2668554 h 2928238"/>
                <a:gd name="connsiteX60" fmla="*/ 1962200 w 2938983"/>
                <a:gd name="connsiteY60" fmla="*/ 2703950 h 2928238"/>
                <a:gd name="connsiteX61" fmla="*/ 1860039 w 2938983"/>
                <a:gd name="connsiteY61" fmla="*/ 2739346 h 2928238"/>
                <a:gd name="connsiteX62" fmla="*/ 1880571 w 2938983"/>
                <a:gd name="connsiteY62" fmla="*/ 2842479 h 2928238"/>
                <a:gd name="connsiteX63" fmla="*/ 1852547 w 2938983"/>
                <a:gd name="connsiteY63" fmla="*/ 2873806 h 2928238"/>
                <a:gd name="connsiteX64" fmla="*/ 1735559 w 2938983"/>
                <a:gd name="connsiteY64" fmla="*/ 2910016 h 2928238"/>
                <a:gd name="connsiteX65" fmla="*/ 1689447 w 2938983"/>
                <a:gd name="connsiteY65" fmla="*/ 2882758 h 2928238"/>
                <a:gd name="connsiteX66" fmla="*/ 1669730 w 2938983"/>
                <a:gd name="connsiteY66" fmla="*/ 2794474 h 2928238"/>
                <a:gd name="connsiteX67" fmla="*/ 1536284 w 2938983"/>
                <a:gd name="connsiteY67" fmla="*/ 2801798 h 2928238"/>
                <a:gd name="connsiteX68" fmla="*/ 1447321 w 2938983"/>
                <a:gd name="connsiteY68" fmla="*/ 2806680 h 2928238"/>
                <a:gd name="connsiteX69" fmla="*/ 1437384 w 2938983"/>
                <a:gd name="connsiteY69" fmla="*/ 2896592 h 2928238"/>
                <a:gd name="connsiteX70" fmla="*/ 1409359 w 2938983"/>
                <a:gd name="connsiteY70" fmla="*/ 2927919 h 2928238"/>
                <a:gd name="connsiteX71" fmla="*/ 1275099 w 2938983"/>
                <a:gd name="connsiteY71" fmla="*/ 2920393 h 2928238"/>
                <a:gd name="connsiteX72" fmla="*/ 1242999 w 2938983"/>
                <a:gd name="connsiteY72" fmla="*/ 2877472 h 2928238"/>
                <a:gd name="connsiteX73" fmla="*/ 1252936 w 2938983"/>
                <a:gd name="connsiteY73" fmla="*/ 2787560 h 2928238"/>
                <a:gd name="connsiteX74" fmla="*/ 1027267 w 2938983"/>
                <a:gd name="connsiteY74" fmla="*/ 2740368 h 2928238"/>
                <a:gd name="connsiteX75" fmla="*/ 1001688 w 2938983"/>
                <a:gd name="connsiteY75" fmla="*/ 2816244 h 2928238"/>
                <a:gd name="connsiteX76" fmla="*/ 973663 w 2938983"/>
                <a:gd name="connsiteY76" fmla="*/ 2847571 h 2928238"/>
                <a:gd name="connsiteX77" fmla="*/ 958021 w 2938983"/>
                <a:gd name="connsiteY77" fmla="*/ 2833535 h 2928238"/>
                <a:gd name="connsiteX78" fmla="*/ 836958 w 2938983"/>
                <a:gd name="connsiteY78" fmla="*/ 2795497 h 2928238"/>
                <a:gd name="connsiteX79" fmla="*/ 819685 w 2938983"/>
                <a:gd name="connsiteY79" fmla="*/ 2751761 h 2928238"/>
                <a:gd name="connsiteX80" fmla="*/ 859277 w 2938983"/>
                <a:gd name="connsiteY80" fmla="*/ 2660222 h 2928238"/>
                <a:gd name="connsiteX81" fmla="*/ 659187 w 2938983"/>
                <a:gd name="connsiteY81" fmla="*/ 2537156 h 2928238"/>
                <a:gd name="connsiteX82" fmla="*/ 603954 w 2938983"/>
                <a:gd name="connsiteY82" fmla="*/ 2614658 h 2928238"/>
                <a:gd name="connsiteX83" fmla="*/ 574299 w 2938983"/>
                <a:gd name="connsiteY83" fmla="*/ 2616285 h 2928238"/>
                <a:gd name="connsiteX84" fmla="*/ 544645 w 2938983"/>
                <a:gd name="connsiteY84" fmla="*/ 2617913 h 2928238"/>
                <a:gd name="connsiteX85" fmla="*/ 450791 w 2938983"/>
                <a:gd name="connsiteY85" fmla="*/ 2533699 h 2928238"/>
                <a:gd name="connsiteX86" fmla="*/ 448346 w 2938983"/>
                <a:gd name="connsiteY86" fmla="*/ 2489150 h 2928238"/>
                <a:gd name="connsiteX87" fmla="*/ 518407 w 2938983"/>
                <a:gd name="connsiteY87" fmla="*/ 2410833 h 2928238"/>
                <a:gd name="connsiteX88" fmla="*/ 360354 w 2938983"/>
                <a:gd name="connsiteY88" fmla="*/ 2240775 h 2928238"/>
                <a:gd name="connsiteX89" fmla="*/ 288663 w 2938983"/>
                <a:gd name="connsiteY89" fmla="*/ 2289393 h 2928238"/>
                <a:gd name="connsiteX90" fmla="*/ 273836 w 2938983"/>
                <a:gd name="connsiteY90" fmla="*/ 2290206 h 2928238"/>
                <a:gd name="connsiteX91" fmla="*/ 243366 w 2938983"/>
                <a:gd name="connsiteY91" fmla="*/ 2276984 h 2928238"/>
                <a:gd name="connsiteX92" fmla="*/ 177537 w 2938983"/>
                <a:gd name="connsiteY92" fmla="*/ 2161442 h 2928238"/>
                <a:gd name="connsiteX93" fmla="*/ 190735 w 2938983"/>
                <a:gd name="connsiteY93" fmla="*/ 2130929 h 2928238"/>
                <a:gd name="connsiteX94" fmla="*/ 261611 w 2938983"/>
                <a:gd name="connsiteY94" fmla="*/ 2067461 h 2928238"/>
                <a:gd name="connsiteX95" fmla="*/ 211424 w 2938983"/>
                <a:gd name="connsiteY95" fmla="*/ 1965955 h 2928238"/>
                <a:gd name="connsiteX96" fmla="*/ 176064 w 2938983"/>
                <a:gd name="connsiteY96" fmla="*/ 1863635 h 2928238"/>
                <a:gd name="connsiteX97" fmla="*/ 87915 w 2938983"/>
                <a:gd name="connsiteY97" fmla="*/ 1883368 h 2928238"/>
                <a:gd name="connsiteX98" fmla="*/ 41803 w 2938983"/>
                <a:gd name="connsiteY98" fmla="*/ 1856110 h 2928238"/>
                <a:gd name="connsiteX99" fmla="*/ 20456 w 2938983"/>
                <a:gd name="connsiteY99" fmla="*/ 1738126 h 2928238"/>
                <a:gd name="connsiteX100" fmla="*/ 47666 w 2938983"/>
                <a:gd name="connsiteY100" fmla="*/ 1691951 h 2928238"/>
                <a:gd name="connsiteX101" fmla="*/ 135815 w 2938983"/>
                <a:gd name="connsiteY101" fmla="*/ 1672218 h 2928238"/>
                <a:gd name="connsiteX102" fmla="*/ 123590 w 2938983"/>
                <a:gd name="connsiteY102" fmla="*/ 1449474 h 2928238"/>
                <a:gd name="connsiteX103" fmla="*/ 33811 w 2938983"/>
                <a:gd name="connsiteY103" fmla="*/ 1439507 h 2928238"/>
                <a:gd name="connsiteX104" fmla="*/ 1711 w 2938983"/>
                <a:gd name="connsiteY104" fmla="*/ 1396585 h 2928238"/>
                <a:gd name="connsiteX105" fmla="*/ 10018 w 2938983"/>
                <a:gd name="connsiteY105" fmla="*/ 1276974 h 2928238"/>
                <a:gd name="connsiteX106" fmla="*/ 38043 w 2938983"/>
                <a:gd name="connsiteY106" fmla="*/ 1245647 h 2928238"/>
                <a:gd name="connsiteX107" fmla="*/ 142649 w 2938983"/>
                <a:gd name="connsiteY107" fmla="*/ 1254801 h 2928238"/>
                <a:gd name="connsiteX108" fmla="*/ 189733 w 2938983"/>
                <a:gd name="connsiteY108" fmla="*/ 1028801 h 2928238"/>
                <a:gd name="connsiteX109" fmla="*/ 113151 w 2938983"/>
                <a:gd name="connsiteY109" fmla="*/ 988321 h 2928238"/>
                <a:gd name="connsiteX110" fmla="*/ 95879 w 2938983"/>
                <a:gd name="connsiteY110" fmla="*/ 944585 h 2928238"/>
                <a:gd name="connsiteX111" fmla="*/ 134655 w 2938983"/>
                <a:gd name="connsiteY111" fmla="*/ 838197 h 2928238"/>
                <a:gd name="connsiteX112" fmla="*/ 162680 w 2938983"/>
                <a:gd name="connsiteY112" fmla="*/ 806870 h 2928238"/>
                <a:gd name="connsiteX113" fmla="*/ 178322 w 2938983"/>
                <a:gd name="connsiteY113" fmla="*/ 820906 h 2928238"/>
                <a:gd name="connsiteX114" fmla="*/ 268916 w 2938983"/>
                <a:gd name="connsiteY114" fmla="*/ 845722 h 2928238"/>
                <a:gd name="connsiteX115" fmla="*/ 392582 w 2938983"/>
                <a:gd name="connsiteY115" fmla="*/ 660203 h 2928238"/>
                <a:gd name="connsiteX116" fmla="*/ 329197 w 2938983"/>
                <a:gd name="connsiteY116" fmla="*/ 589210 h 2928238"/>
                <a:gd name="connsiteX117" fmla="*/ 311925 w 2938983"/>
                <a:gd name="connsiteY117" fmla="*/ 545475 h 2928238"/>
                <a:gd name="connsiteX118" fmla="*/ 395998 w 2938983"/>
                <a:gd name="connsiteY118" fmla="*/ 451494 h 2928238"/>
                <a:gd name="connsiteX119" fmla="*/ 425653 w 2938983"/>
                <a:gd name="connsiteY119" fmla="*/ 449867 h 2928238"/>
                <a:gd name="connsiteX120" fmla="*/ 455308 w 2938983"/>
                <a:gd name="connsiteY120" fmla="*/ 448239 h 2928238"/>
                <a:gd name="connsiteX121" fmla="*/ 517877 w 2938983"/>
                <a:gd name="connsiteY121" fmla="*/ 504383 h 2928238"/>
                <a:gd name="connsiteX122" fmla="*/ 688469 w 2938983"/>
                <a:gd name="connsiteY122" fmla="*/ 360970 h 2928238"/>
                <a:gd name="connsiteX123" fmla="*/ 639912 w 2938983"/>
                <a:gd name="connsiteY123" fmla="*/ 289164 h 2928238"/>
                <a:gd name="connsiteX124" fmla="*/ 652294 w 2938983"/>
                <a:gd name="connsiteY124" fmla="*/ 243801 h 2928238"/>
                <a:gd name="connsiteX125" fmla="*/ 767653 w 2938983"/>
                <a:gd name="connsiteY125" fmla="*/ 177892 h 2928238"/>
                <a:gd name="connsiteX126" fmla="*/ 782479 w 2938983"/>
                <a:gd name="connsiteY126" fmla="*/ 177078 h 2928238"/>
                <a:gd name="connsiteX127" fmla="*/ 812949 w 2938983"/>
                <a:gd name="connsiteY127" fmla="*/ 190300 h 2928238"/>
                <a:gd name="connsiteX128" fmla="*/ 861506 w 2938983"/>
                <a:gd name="connsiteY128" fmla="*/ 262107 h 2928238"/>
                <a:gd name="connsiteX129" fmla="*/ 963667 w 2938983"/>
                <a:gd name="connsiteY129" fmla="*/ 226711 h 2928238"/>
                <a:gd name="connsiteX130" fmla="*/ 1065012 w 2938983"/>
                <a:gd name="connsiteY130" fmla="*/ 176466 h 2928238"/>
                <a:gd name="connsiteX131" fmla="*/ 1045296 w 2938983"/>
                <a:gd name="connsiteY131" fmla="*/ 88182 h 2928238"/>
                <a:gd name="connsiteX132" fmla="*/ 1073320 w 2938983"/>
                <a:gd name="connsiteY132" fmla="*/ 56855 h 2928238"/>
                <a:gd name="connsiteX133" fmla="*/ 1205135 w 2938983"/>
                <a:gd name="connsiteY133" fmla="*/ 19832 h 2928238"/>
                <a:gd name="connsiteX134" fmla="*/ 1236420 w 2938983"/>
                <a:gd name="connsiteY134" fmla="*/ 47903 h 2928238"/>
                <a:gd name="connsiteX135" fmla="*/ 1256137 w 2938983"/>
                <a:gd name="connsiteY135" fmla="*/ 136187 h 2928238"/>
                <a:gd name="connsiteX136" fmla="*/ 1404410 w 2938983"/>
                <a:gd name="connsiteY136" fmla="*/ 128050 h 2928238"/>
                <a:gd name="connsiteX137" fmla="*/ 1478547 w 2938983"/>
                <a:gd name="connsiteY137" fmla="*/ 123981 h 2928238"/>
                <a:gd name="connsiteX138" fmla="*/ 1488483 w 2938983"/>
                <a:gd name="connsiteY138" fmla="*/ 34069 h 2928238"/>
                <a:gd name="connsiteX139" fmla="*/ 1531335 w 2938983"/>
                <a:gd name="connsiteY139" fmla="*/ 1928 h 2928238"/>
                <a:gd name="connsiteX140" fmla="*/ 1596306 w 2938983"/>
                <a:gd name="connsiteY140" fmla="*/ 224 h 292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938983" h="2928238">
                  <a:moveTo>
                    <a:pt x="1596306" y="224"/>
                  </a:moveTo>
                  <a:cubicBezTo>
                    <a:pt x="1616796" y="962"/>
                    <a:pt x="1635534" y="3657"/>
                    <a:pt x="1650769" y="10268"/>
                  </a:cubicBezTo>
                  <a:cubicBezTo>
                    <a:pt x="1680423" y="8640"/>
                    <a:pt x="1681238" y="23490"/>
                    <a:pt x="1682053" y="38339"/>
                  </a:cubicBezTo>
                  <a:cubicBezTo>
                    <a:pt x="1672930" y="143101"/>
                    <a:pt x="1672930" y="143101"/>
                    <a:pt x="1672930" y="143101"/>
                  </a:cubicBezTo>
                  <a:cubicBezTo>
                    <a:pt x="1747882" y="153882"/>
                    <a:pt x="1822833" y="164662"/>
                    <a:pt x="1898600" y="190293"/>
                  </a:cubicBezTo>
                  <a:cubicBezTo>
                    <a:pt x="1938192" y="98753"/>
                    <a:pt x="1938192" y="98753"/>
                    <a:pt x="1938192" y="98753"/>
                  </a:cubicBezTo>
                  <a:cubicBezTo>
                    <a:pt x="1938192" y="98753"/>
                    <a:pt x="1952203" y="83090"/>
                    <a:pt x="1967031" y="82276"/>
                  </a:cubicBezTo>
                  <a:cubicBezTo>
                    <a:pt x="1967031" y="82276"/>
                    <a:pt x="1981858" y="81462"/>
                    <a:pt x="1981858" y="81462"/>
                  </a:cubicBezTo>
                  <a:cubicBezTo>
                    <a:pt x="2012328" y="94684"/>
                    <a:pt x="2058439" y="121942"/>
                    <a:pt x="2088909" y="135165"/>
                  </a:cubicBezTo>
                  <a:cubicBezTo>
                    <a:pt x="2119379" y="148387"/>
                    <a:pt x="2120194" y="163236"/>
                    <a:pt x="2106181" y="178900"/>
                  </a:cubicBezTo>
                  <a:cubicBezTo>
                    <a:pt x="2081417" y="269625"/>
                    <a:pt x="2081417" y="269625"/>
                    <a:pt x="2081417" y="269625"/>
                  </a:cubicBezTo>
                  <a:cubicBezTo>
                    <a:pt x="2142356" y="296069"/>
                    <a:pt x="2204111" y="337363"/>
                    <a:pt x="2265864" y="378657"/>
                  </a:cubicBezTo>
                  <a:cubicBezTo>
                    <a:pt x="2336741" y="315189"/>
                    <a:pt x="2336741" y="315189"/>
                    <a:pt x="2336741" y="315189"/>
                  </a:cubicBezTo>
                  <a:cubicBezTo>
                    <a:pt x="2336741" y="315189"/>
                    <a:pt x="2350752" y="299526"/>
                    <a:pt x="2350752" y="299526"/>
                  </a:cubicBezTo>
                  <a:cubicBezTo>
                    <a:pt x="2365580" y="298712"/>
                    <a:pt x="2381223" y="312748"/>
                    <a:pt x="2381223" y="312748"/>
                  </a:cubicBezTo>
                  <a:cubicBezTo>
                    <a:pt x="2412507" y="340820"/>
                    <a:pt x="2443792" y="368892"/>
                    <a:pt x="2475076" y="396963"/>
                  </a:cubicBezTo>
                  <a:cubicBezTo>
                    <a:pt x="2490719" y="410999"/>
                    <a:pt x="2491534" y="425849"/>
                    <a:pt x="2477521" y="441512"/>
                  </a:cubicBezTo>
                  <a:cubicBezTo>
                    <a:pt x="2422287" y="519016"/>
                    <a:pt x="2422287" y="519016"/>
                    <a:pt x="2422287" y="519016"/>
                  </a:cubicBezTo>
                  <a:cubicBezTo>
                    <a:pt x="2469213" y="561123"/>
                    <a:pt x="2516955" y="618080"/>
                    <a:pt x="2565513" y="689886"/>
                  </a:cubicBezTo>
                  <a:cubicBezTo>
                    <a:pt x="2652031" y="640455"/>
                    <a:pt x="2652031" y="640455"/>
                    <a:pt x="2652031" y="640455"/>
                  </a:cubicBezTo>
                  <a:cubicBezTo>
                    <a:pt x="2652031" y="640455"/>
                    <a:pt x="2652031" y="640455"/>
                    <a:pt x="2666858" y="639641"/>
                  </a:cubicBezTo>
                  <a:cubicBezTo>
                    <a:pt x="2681686" y="638827"/>
                    <a:pt x="2681686" y="638827"/>
                    <a:pt x="2697328" y="652863"/>
                  </a:cubicBezTo>
                  <a:cubicBezTo>
                    <a:pt x="2713785" y="681749"/>
                    <a:pt x="2731057" y="725484"/>
                    <a:pt x="2762343" y="753556"/>
                  </a:cubicBezTo>
                  <a:cubicBezTo>
                    <a:pt x="2763158" y="768405"/>
                    <a:pt x="2764788" y="798104"/>
                    <a:pt x="2749960" y="798918"/>
                  </a:cubicBezTo>
                  <a:cubicBezTo>
                    <a:pt x="2663441" y="848350"/>
                    <a:pt x="2663441" y="848350"/>
                    <a:pt x="2663441" y="848350"/>
                  </a:cubicBezTo>
                  <a:cubicBezTo>
                    <a:pt x="2680714" y="892085"/>
                    <a:pt x="2697171" y="920971"/>
                    <a:pt x="2714443" y="964706"/>
                  </a:cubicBezTo>
                  <a:cubicBezTo>
                    <a:pt x="2730901" y="993591"/>
                    <a:pt x="2747357" y="1022477"/>
                    <a:pt x="2749802" y="1067026"/>
                  </a:cubicBezTo>
                  <a:cubicBezTo>
                    <a:pt x="2837952" y="1047293"/>
                    <a:pt x="2837952" y="1047293"/>
                    <a:pt x="2837952" y="1047293"/>
                  </a:cubicBezTo>
                  <a:cubicBezTo>
                    <a:pt x="2852778" y="1046480"/>
                    <a:pt x="2852778" y="1046480"/>
                    <a:pt x="2852778" y="1046480"/>
                  </a:cubicBezTo>
                  <a:cubicBezTo>
                    <a:pt x="2867606" y="1045666"/>
                    <a:pt x="2883249" y="1059702"/>
                    <a:pt x="2884064" y="1074551"/>
                  </a:cubicBezTo>
                  <a:cubicBezTo>
                    <a:pt x="2901335" y="1118287"/>
                    <a:pt x="2902965" y="1147986"/>
                    <a:pt x="2920238" y="1191721"/>
                  </a:cubicBezTo>
                  <a:cubicBezTo>
                    <a:pt x="2921053" y="1206571"/>
                    <a:pt x="2907040" y="1222234"/>
                    <a:pt x="2893029" y="1237898"/>
                  </a:cubicBezTo>
                  <a:cubicBezTo>
                    <a:pt x="2804880" y="1257630"/>
                    <a:pt x="2804880" y="1257630"/>
                    <a:pt x="2804880" y="1257630"/>
                  </a:cubicBezTo>
                  <a:cubicBezTo>
                    <a:pt x="2808955" y="1331878"/>
                    <a:pt x="2813030" y="1406126"/>
                    <a:pt x="2817105" y="1480375"/>
                  </a:cubicBezTo>
                  <a:cubicBezTo>
                    <a:pt x="2906884" y="1490342"/>
                    <a:pt x="2906884" y="1490342"/>
                    <a:pt x="2906884" y="1490342"/>
                  </a:cubicBezTo>
                  <a:cubicBezTo>
                    <a:pt x="2921711" y="1489528"/>
                    <a:pt x="2937353" y="1503564"/>
                    <a:pt x="2938983" y="1533263"/>
                  </a:cubicBezTo>
                  <a:cubicBezTo>
                    <a:pt x="2925786" y="1563776"/>
                    <a:pt x="2928231" y="1608324"/>
                    <a:pt x="2930676" y="1652873"/>
                  </a:cubicBezTo>
                  <a:cubicBezTo>
                    <a:pt x="2916664" y="1668536"/>
                    <a:pt x="2902651" y="1684200"/>
                    <a:pt x="2887824" y="1685014"/>
                  </a:cubicBezTo>
                  <a:cubicBezTo>
                    <a:pt x="2798046" y="1675047"/>
                    <a:pt x="2798046" y="1675047"/>
                    <a:pt x="2798046" y="1675047"/>
                  </a:cubicBezTo>
                  <a:cubicBezTo>
                    <a:pt x="2787293" y="1750109"/>
                    <a:pt x="2761714" y="1825985"/>
                    <a:pt x="2736134" y="1901860"/>
                  </a:cubicBezTo>
                  <a:cubicBezTo>
                    <a:pt x="2827543" y="1941527"/>
                    <a:pt x="2827543" y="1941527"/>
                    <a:pt x="2827543" y="1941527"/>
                  </a:cubicBezTo>
                  <a:cubicBezTo>
                    <a:pt x="2842370" y="1940713"/>
                    <a:pt x="2843185" y="1955562"/>
                    <a:pt x="2844815" y="1985262"/>
                  </a:cubicBezTo>
                  <a:cubicBezTo>
                    <a:pt x="2831619" y="2015775"/>
                    <a:pt x="2804408" y="2061951"/>
                    <a:pt x="2791212" y="2092465"/>
                  </a:cubicBezTo>
                  <a:cubicBezTo>
                    <a:pt x="2792027" y="2107314"/>
                    <a:pt x="2777199" y="2108128"/>
                    <a:pt x="2762372" y="2108942"/>
                  </a:cubicBezTo>
                  <a:cubicBezTo>
                    <a:pt x="2762372" y="2108942"/>
                    <a:pt x="2747544" y="2109756"/>
                    <a:pt x="2747544" y="2109756"/>
                  </a:cubicBezTo>
                  <a:cubicBezTo>
                    <a:pt x="2656951" y="2084939"/>
                    <a:pt x="2656951" y="2084939"/>
                    <a:pt x="2656951" y="2084939"/>
                  </a:cubicBezTo>
                  <a:cubicBezTo>
                    <a:pt x="2630556" y="2145965"/>
                    <a:pt x="2589335" y="2207805"/>
                    <a:pt x="2548113" y="2269645"/>
                  </a:cubicBezTo>
                  <a:cubicBezTo>
                    <a:pt x="2610682" y="2325789"/>
                    <a:pt x="2610682" y="2325789"/>
                    <a:pt x="2610682" y="2325789"/>
                  </a:cubicBezTo>
                  <a:cubicBezTo>
                    <a:pt x="2626324" y="2339824"/>
                    <a:pt x="2627955" y="2369524"/>
                    <a:pt x="2613127" y="2370338"/>
                  </a:cubicBezTo>
                  <a:cubicBezTo>
                    <a:pt x="2585917" y="2416514"/>
                    <a:pt x="2557893" y="2447841"/>
                    <a:pt x="2529869" y="2479168"/>
                  </a:cubicBezTo>
                  <a:cubicBezTo>
                    <a:pt x="2529869" y="2479168"/>
                    <a:pt x="2515041" y="2479982"/>
                    <a:pt x="2500214" y="2480795"/>
                  </a:cubicBezTo>
                  <a:cubicBezTo>
                    <a:pt x="2500214" y="2480795"/>
                    <a:pt x="2485387" y="2481609"/>
                    <a:pt x="2485387" y="2481609"/>
                  </a:cubicBezTo>
                  <a:cubicBezTo>
                    <a:pt x="2407175" y="2411430"/>
                    <a:pt x="2407175" y="2411430"/>
                    <a:pt x="2407175" y="2411430"/>
                  </a:cubicBezTo>
                  <a:cubicBezTo>
                    <a:pt x="2365953" y="2473270"/>
                    <a:pt x="2294262" y="2521887"/>
                    <a:pt x="2236583" y="2554841"/>
                  </a:cubicBezTo>
                  <a:cubicBezTo>
                    <a:pt x="2285955" y="2641498"/>
                    <a:pt x="2285955" y="2641498"/>
                    <a:pt x="2285955" y="2641498"/>
                  </a:cubicBezTo>
                  <a:cubicBezTo>
                    <a:pt x="2286770" y="2656347"/>
                    <a:pt x="2287585" y="2671197"/>
                    <a:pt x="2273573" y="2686860"/>
                  </a:cubicBezTo>
                  <a:cubicBezTo>
                    <a:pt x="2244733" y="2703338"/>
                    <a:pt x="2201881" y="2735478"/>
                    <a:pt x="2158215" y="2752769"/>
                  </a:cubicBezTo>
                  <a:cubicBezTo>
                    <a:pt x="2158215" y="2752769"/>
                    <a:pt x="2158215" y="2752769"/>
                    <a:pt x="2143387" y="2753583"/>
                  </a:cubicBezTo>
                  <a:cubicBezTo>
                    <a:pt x="2143387" y="2753583"/>
                    <a:pt x="2128560" y="2754397"/>
                    <a:pt x="2127745" y="2739547"/>
                  </a:cubicBezTo>
                  <a:cubicBezTo>
                    <a:pt x="2064361" y="2668554"/>
                    <a:pt x="2064361" y="2668554"/>
                    <a:pt x="2064361" y="2668554"/>
                  </a:cubicBezTo>
                  <a:cubicBezTo>
                    <a:pt x="2035522" y="2685031"/>
                    <a:pt x="2005867" y="2686659"/>
                    <a:pt x="1962200" y="2703950"/>
                  </a:cubicBezTo>
                  <a:cubicBezTo>
                    <a:pt x="1933361" y="2720427"/>
                    <a:pt x="1904521" y="2736904"/>
                    <a:pt x="1860039" y="2739346"/>
                  </a:cubicBezTo>
                  <a:cubicBezTo>
                    <a:pt x="1880571" y="2842479"/>
                    <a:pt x="1880571" y="2842479"/>
                    <a:pt x="1880571" y="2842479"/>
                  </a:cubicBezTo>
                  <a:cubicBezTo>
                    <a:pt x="1881386" y="2857329"/>
                    <a:pt x="1882201" y="2872179"/>
                    <a:pt x="1852547" y="2873806"/>
                  </a:cubicBezTo>
                  <a:cubicBezTo>
                    <a:pt x="1808881" y="2891097"/>
                    <a:pt x="1779225" y="2892725"/>
                    <a:pt x="1735559" y="2910016"/>
                  </a:cubicBezTo>
                  <a:cubicBezTo>
                    <a:pt x="1720732" y="2910830"/>
                    <a:pt x="1705089" y="2896794"/>
                    <a:pt x="1689447" y="2882758"/>
                  </a:cubicBezTo>
                  <a:cubicBezTo>
                    <a:pt x="1669730" y="2794474"/>
                    <a:pt x="1669730" y="2794474"/>
                    <a:pt x="1669730" y="2794474"/>
                  </a:cubicBezTo>
                  <a:cubicBezTo>
                    <a:pt x="1625248" y="2796915"/>
                    <a:pt x="1580766" y="2799356"/>
                    <a:pt x="1536284" y="2801798"/>
                  </a:cubicBezTo>
                  <a:cubicBezTo>
                    <a:pt x="1506630" y="2803425"/>
                    <a:pt x="1476976" y="2805053"/>
                    <a:pt x="1447321" y="2806680"/>
                  </a:cubicBezTo>
                  <a:cubicBezTo>
                    <a:pt x="1437384" y="2896592"/>
                    <a:pt x="1437384" y="2896592"/>
                    <a:pt x="1437384" y="2896592"/>
                  </a:cubicBezTo>
                  <a:cubicBezTo>
                    <a:pt x="1438199" y="2911442"/>
                    <a:pt x="1424186" y="2927105"/>
                    <a:pt x="1409359" y="2927919"/>
                  </a:cubicBezTo>
                  <a:cubicBezTo>
                    <a:pt x="1364877" y="2930360"/>
                    <a:pt x="1319580" y="2917952"/>
                    <a:pt x="1275099" y="2920393"/>
                  </a:cubicBezTo>
                  <a:cubicBezTo>
                    <a:pt x="1260271" y="2921207"/>
                    <a:pt x="1244629" y="2907171"/>
                    <a:pt x="1242999" y="2877472"/>
                  </a:cubicBezTo>
                  <a:cubicBezTo>
                    <a:pt x="1252936" y="2787560"/>
                    <a:pt x="1252936" y="2787560"/>
                    <a:pt x="1252936" y="2787560"/>
                  </a:cubicBezTo>
                  <a:cubicBezTo>
                    <a:pt x="1177985" y="2776780"/>
                    <a:pt x="1103033" y="2765999"/>
                    <a:pt x="1027267" y="2740368"/>
                  </a:cubicBezTo>
                  <a:cubicBezTo>
                    <a:pt x="1001688" y="2816244"/>
                    <a:pt x="1001688" y="2816244"/>
                    <a:pt x="1001688" y="2816244"/>
                  </a:cubicBezTo>
                  <a:cubicBezTo>
                    <a:pt x="987675" y="2831908"/>
                    <a:pt x="973663" y="2847571"/>
                    <a:pt x="973663" y="2847571"/>
                  </a:cubicBezTo>
                  <a:cubicBezTo>
                    <a:pt x="958836" y="2848385"/>
                    <a:pt x="958836" y="2848385"/>
                    <a:pt x="958021" y="2833535"/>
                  </a:cubicBezTo>
                  <a:cubicBezTo>
                    <a:pt x="912725" y="2821127"/>
                    <a:pt x="882254" y="2807905"/>
                    <a:pt x="836958" y="2795497"/>
                  </a:cubicBezTo>
                  <a:cubicBezTo>
                    <a:pt x="821315" y="2781461"/>
                    <a:pt x="805673" y="2767425"/>
                    <a:pt x="819685" y="2751761"/>
                  </a:cubicBezTo>
                  <a:cubicBezTo>
                    <a:pt x="859277" y="2660222"/>
                    <a:pt x="859277" y="2660222"/>
                    <a:pt x="859277" y="2660222"/>
                  </a:cubicBezTo>
                  <a:cubicBezTo>
                    <a:pt x="783511" y="2634592"/>
                    <a:pt x="721757" y="2593299"/>
                    <a:pt x="659187" y="2537156"/>
                  </a:cubicBezTo>
                  <a:cubicBezTo>
                    <a:pt x="603954" y="2614658"/>
                    <a:pt x="603954" y="2614658"/>
                    <a:pt x="603954" y="2614658"/>
                  </a:cubicBezTo>
                  <a:cubicBezTo>
                    <a:pt x="589126" y="2615472"/>
                    <a:pt x="589126" y="2615472"/>
                    <a:pt x="574299" y="2616285"/>
                  </a:cubicBezTo>
                  <a:cubicBezTo>
                    <a:pt x="559472" y="2617099"/>
                    <a:pt x="559472" y="2617099"/>
                    <a:pt x="544645" y="2617913"/>
                  </a:cubicBezTo>
                  <a:cubicBezTo>
                    <a:pt x="513360" y="2589842"/>
                    <a:pt x="482075" y="2561771"/>
                    <a:pt x="450791" y="2533699"/>
                  </a:cubicBezTo>
                  <a:cubicBezTo>
                    <a:pt x="435148" y="2519663"/>
                    <a:pt x="434333" y="2504813"/>
                    <a:pt x="448346" y="2489150"/>
                  </a:cubicBezTo>
                  <a:cubicBezTo>
                    <a:pt x="518407" y="2410833"/>
                    <a:pt x="518407" y="2410833"/>
                    <a:pt x="518407" y="2410833"/>
                  </a:cubicBezTo>
                  <a:cubicBezTo>
                    <a:pt x="456653" y="2369539"/>
                    <a:pt x="408096" y="2297732"/>
                    <a:pt x="360354" y="2240775"/>
                  </a:cubicBezTo>
                  <a:cubicBezTo>
                    <a:pt x="288663" y="2289393"/>
                    <a:pt x="288663" y="2289393"/>
                    <a:pt x="288663" y="2289393"/>
                  </a:cubicBezTo>
                  <a:cubicBezTo>
                    <a:pt x="273836" y="2290206"/>
                    <a:pt x="273836" y="2290206"/>
                    <a:pt x="273836" y="2290206"/>
                  </a:cubicBezTo>
                  <a:cubicBezTo>
                    <a:pt x="259008" y="2291020"/>
                    <a:pt x="244181" y="2291834"/>
                    <a:pt x="243366" y="2276984"/>
                  </a:cubicBezTo>
                  <a:cubicBezTo>
                    <a:pt x="212081" y="2248913"/>
                    <a:pt x="194810" y="2205177"/>
                    <a:pt x="177537" y="2161442"/>
                  </a:cubicBezTo>
                  <a:cubicBezTo>
                    <a:pt x="161895" y="2147406"/>
                    <a:pt x="175907" y="2131743"/>
                    <a:pt x="190735" y="2130929"/>
                  </a:cubicBezTo>
                  <a:cubicBezTo>
                    <a:pt x="261611" y="2067461"/>
                    <a:pt x="261611" y="2067461"/>
                    <a:pt x="261611" y="2067461"/>
                  </a:cubicBezTo>
                  <a:cubicBezTo>
                    <a:pt x="245153" y="2038576"/>
                    <a:pt x="228696" y="2009690"/>
                    <a:pt x="211424" y="1965955"/>
                  </a:cubicBezTo>
                  <a:cubicBezTo>
                    <a:pt x="194966" y="1937070"/>
                    <a:pt x="192521" y="1892521"/>
                    <a:pt x="176064" y="1863635"/>
                  </a:cubicBezTo>
                  <a:cubicBezTo>
                    <a:pt x="87915" y="1883368"/>
                    <a:pt x="87915" y="1883368"/>
                    <a:pt x="87915" y="1883368"/>
                  </a:cubicBezTo>
                  <a:cubicBezTo>
                    <a:pt x="73089" y="1884181"/>
                    <a:pt x="57446" y="1870146"/>
                    <a:pt x="41803" y="1856110"/>
                  </a:cubicBezTo>
                  <a:cubicBezTo>
                    <a:pt x="39358" y="1811561"/>
                    <a:pt x="22086" y="1767826"/>
                    <a:pt x="20456" y="1738126"/>
                  </a:cubicBezTo>
                  <a:cubicBezTo>
                    <a:pt x="19641" y="1723278"/>
                    <a:pt x="32838" y="1692765"/>
                    <a:pt x="47666" y="1691951"/>
                  </a:cubicBezTo>
                  <a:cubicBezTo>
                    <a:pt x="135815" y="1672218"/>
                    <a:pt x="135815" y="1672218"/>
                    <a:pt x="135815" y="1672218"/>
                  </a:cubicBezTo>
                  <a:cubicBezTo>
                    <a:pt x="116912" y="1598784"/>
                    <a:pt x="112837" y="1524536"/>
                    <a:pt x="123590" y="1449474"/>
                  </a:cubicBezTo>
                  <a:cubicBezTo>
                    <a:pt x="33811" y="1439507"/>
                    <a:pt x="33811" y="1439507"/>
                    <a:pt x="33811" y="1439507"/>
                  </a:cubicBezTo>
                  <a:cubicBezTo>
                    <a:pt x="3341" y="1426285"/>
                    <a:pt x="2526" y="1411435"/>
                    <a:pt x="1711" y="1396585"/>
                  </a:cubicBezTo>
                  <a:cubicBezTo>
                    <a:pt x="-734" y="1352036"/>
                    <a:pt x="-2364" y="1322337"/>
                    <a:pt x="10018" y="1276974"/>
                  </a:cubicBezTo>
                  <a:cubicBezTo>
                    <a:pt x="9203" y="1262125"/>
                    <a:pt x="23215" y="1246461"/>
                    <a:pt x="38043" y="1245647"/>
                  </a:cubicBezTo>
                  <a:cubicBezTo>
                    <a:pt x="142649" y="1254801"/>
                    <a:pt x="142649" y="1254801"/>
                    <a:pt x="142649" y="1254801"/>
                  </a:cubicBezTo>
                  <a:cubicBezTo>
                    <a:pt x="153401" y="1179739"/>
                    <a:pt x="164153" y="1104676"/>
                    <a:pt x="189733" y="1028801"/>
                  </a:cubicBezTo>
                  <a:cubicBezTo>
                    <a:pt x="113151" y="988321"/>
                    <a:pt x="113151" y="988321"/>
                    <a:pt x="113151" y="988321"/>
                  </a:cubicBezTo>
                  <a:cubicBezTo>
                    <a:pt x="98324" y="989134"/>
                    <a:pt x="81867" y="960249"/>
                    <a:pt x="95879" y="944585"/>
                  </a:cubicBezTo>
                  <a:cubicBezTo>
                    <a:pt x="109076" y="914072"/>
                    <a:pt x="121459" y="868710"/>
                    <a:pt x="134655" y="838197"/>
                  </a:cubicBezTo>
                  <a:cubicBezTo>
                    <a:pt x="148668" y="822533"/>
                    <a:pt x="162680" y="806870"/>
                    <a:pt x="162680" y="806870"/>
                  </a:cubicBezTo>
                  <a:cubicBezTo>
                    <a:pt x="177507" y="806056"/>
                    <a:pt x="178322" y="820906"/>
                    <a:pt x="178322" y="820906"/>
                  </a:cubicBezTo>
                  <a:cubicBezTo>
                    <a:pt x="268916" y="845722"/>
                    <a:pt x="268916" y="845722"/>
                    <a:pt x="268916" y="845722"/>
                  </a:cubicBezTo>
                  <a:cubicBezTo>
                    <a:pt x="310137" y="783882"/>
                    <a:pt x="351359" y="722042"/>
                    <a:pt x="392582" y="660203"/>
                  </a:cubicBezTo>
                  <a:cubicBezTo>
                    <a:pt x="329197" y="589210"/>
                    <a:pt x="329197" y="589210"/>
                    <a:pt x="329197" y="589210"/>
                  </a:cubicBezTo>
                  <a:cubicBezTo>
                    <a:pt x="314370" y="590024"/>
                    <a:pt x="312740" y="560325"/>
                    <a:pt x="311925" y="545475"/>
                  </a:cubicBezTo>
                  <a:cubicBezTo>
                    <a:pt x="339949" y="514148"/>
                    <a:pt x="367974" y="482821"/>
                    <a:pt x="395998" y="451494"/>
                  </a:cubicBezTo>
                  <a:cubicBezTo>
                    <a:pt x="410826" y="450681"/>
                    <a:pt x="410826" y="450681"/>
                    <a:pt x="425653" y="449867"/>
                  </a:cubicBezTo>
                  <a:cubicBezTo>
                    <a:pt x="440480" y="449053"/>
                    <a:pt x="440480" y="449053"/>
                    <a:pt x="455308" y="448239"/>
                  </a:cubicBezTo>
                  <a:cubicBezTo>
                    <a:pt x="517877" y="504383"/>
                    <a:pt x="517877" y="504383"/>
                    <a:pt x="517877" y="504383"/>
                  </a:cubicBezTo>
                  <a:cubicBezTo>
                    <a:pt x="574740" y="456579"/>
                    <a:pt x="631605" y="408775"/>
                    <a:pt x="688469" y="360970"/>
                  </a:cubicBezTo>
                  <a:cubicBezTo>
                    <a:pt x="639912" y="289164"/>
                    <a:pt x="639912" y="289164"/>
                    <a:pt x="639912" y="289164"/>
                  </a:cubicBezTo>
                  <a:cubicBezTo>
                    <a:pt x="639097" y="274314"/>
                    <a:pt x="637467" y="244615"/>
                    <a:pt x="652294" y="243801"/>
                  </a:cubicBezTo>
                  <a:cubicBezTo>
                    <a:pt x="695961" y="226510"/>
                    <a:pt x="723986" y="195183"/>
                    <a:pt x="767653" y="177892"/>
                  </a:cubicBezTo>
                  <a:cubicBezTo>
                    <a:pt x="767653" y="177892"/>
                    <a:pt x="782479" y="177078"/>
                    <a:pt x="782479" y="177078"/>
                  </a:cubicBezTo>
                  <a:cubicBezTo>
                    <a:pt x="797307" y="176264"/>
                    <a:pt x="797307" y="176264"/>
                    <a:pt x="812949" y="190300"/>
                  </a:cubicBezTo>
                  <a:cubicBezTo>
                    <a:pt x="861506" y="262107"/>
                    <a:pt x="861506" y="262107"/>
                    <a:pt x="861506" y="262107"/>
                  </a:cubicBezTo>
                  <a:cubicBezTo>
                    <a:pt x="890345" y="245630"/>
                    <a:pt x="934012" y="228339"/>
                    <a:pt x="963667" y="226711"/>
                  </a:cubicBezTo>
                  <a:cubicBezTo>
                    <a:pt x="992506" y="210234"/>
                    <a:pt x="1036173" y="192943"/>
                    <a:pt x="1065012" y="176466"/>
                  </a:cubicBezTo>
                  <a:cubicBezTo>
                    <a:pt x="1045296" y="88182"/>
                    <a:pt x="1045296" y="88182"/>
                    <a:pt x="1045296" y="88182"/>
                  </a:cubicBezTo>
                  <a:cubicBezTo>
                    <a:pt x="1044481" y="73332"/>
                    <a:pt x="1058492" y="57669"/>
                    <a:pt x="1073320" y="56855"/>
                  </a:cubicBezTo>
                  <a:cubicBezTo>
                    <a:pt x="1116987" y="39564"/>
                    <a:pt x="1161468" y="37123"/>
                    <a:pt x="1205135" y="19832"/>
                  </a:cubicBezTo>
                  <a:cubicBezTo>
                    <a:pt x="1219963" y="19018"/>
                    <a:pt x="1235604" y="33054"/>
                    <a:pt x="1236420" y="47903"/>
                  </a:cubicBezTo>
                  <a:cubicBezTo>
                    <a:pt x="1256137" y="136187"/>
                    <a:pt x="1256137" y="136187"/>
                    <a:pt x="1256137" y="136187"/>
                  </a:cubicBezTo>
                  <a:cubicBezTo>
                    <a:pt x="1300619" y="133746"/>
                    <a:pt x="1345100" y="131305"/>
                    <a:pt x="1404410" y="128050"/>
                  </a:cubicBezTo>
                  <a:cubicBezTo>
                    <a:pt x="1434064" y="126422"/>
                    <a:pt x="1448891" y="125608"/>
                    <a:pt x="1478547" y="123981"/>
                  </a:cubicBezTo>
                  <a:cubicBezTo>
                    <a:pt x="1488483" y="34069"/>
                    <a:pt x="1488483" y="34069"/>
                    <a:pt x="1488483" y="34069"/>
                  </a:cubicBezTo>
                  <a:cubicBezTo>
                    <a:pt x="1502496" y="18406"/>
                    <a:pt x="1516508" y="2742"/>
                    <a:pt x="1531335" y="1928"/>
                  </a:cubicBezTo>
                  <a:cubicBezTo>
                    <a:pt x="1553576" y="708"/>
                    <a:pt x="1575817" y="-513"/>
                    <a:pt x="1596306" y="224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509493" y="2424807"/>
              <a:ext cx="990600" cy="989012"/>
            </a:xfrm>
            <a:custGeom>
              <a:avLst/>
              <a:gdLst>
                <a:gd name="connsiteX0" fmla="*/ 509208 w 992482"/>
                <a:gd name="connsiteY0" fmla="*/ 260 h 991385"/>
                <a:gd name="connsiteX1" fmla="*/ 541875 w 992482"/>
                <a:gd name="connsiteY1" fmla="*/ 4067 h 991385"/>
                <a:gd name="connsiteX2" fmla="*/ 557655 w 992482"/>
                <a:gd name="connsiteY2" fmla="*/ 15160 h 991385"/>
                <a:gd name="connsiteX3" fmla="*/ 554816 w 992482"/>
                <a:gd name="connsiteY3" fmla="*/ 78001 h 991385"/>
                <a:gd name="connsiteX4" fmla="*/ 619941 w 992482"/>
                <a:gd name="connsiteY4" fmla="*/ 94311 h 991385"/>
                <a:gd name="connsiteX5" fmla="*/ 644097 w 992482"/>
                <a:gd name="connsiteY5" fmla="*/ 34666 h 991385"/>
                <a:gd name="connsiteX6" fmla="*/ 656347 w 992482"/>
                <a:gd name="connsiteY6" fmla="*/ 25594 h 991385"/>
                <a:gd name="connsiteX7" fmla="*/ 664237 w 992482"/>
                <a:gd name="connsiteY7" fmla="*/ 31141 h 991385"/>
                <a:gd name="connsiteX8" fmla="*/ 723825 w 992482"/>
                <a:gd name="connsiteY8" fmla="*/ 55347 h 991385"/>
                <a:gd name="connsiteX9" fmla="*/ 734068 w 992482"/>
                <a:gd name="connsiteY9" fmla="*/ 74335 h 991385"/>
                <a:gd name="connsiteX10" fmla="*/ 709913 w 992482"/>
                <a:gd name="connsiteY10" fmla="*/ 133981 h 991385"/>
                <a:gd name="connsiteX11" fmla="*/ 763964 w 992482"/>
                <a:gd name="connsiteY11" fmla="*/ 166083 h 991385"/>
                <a:gd name="connsiteX12" fmla="*/ 812965 w 992482"/>
                <a:gd name="connsiteY12" fmla="*/ 129797 h 991385"/>
                <a:gd name="connsiteX13" fmla="*/ 818502 w 992482"/>
                <a:gd name="connsiteY13" fmla="*/ 121901 h 991385"/>
                <a:gd name="connsiteX14" fmla="*/ 833105 w 992482"/>
                <a:gd name="connsiteY14" fmla="*/ 126272 h 991385"/>
                <a:gd name="connsiteX15" fmla="*/ 876083 w 992482"/>
                <a:gd name="connsiteY15" fmla="*/ 174167 h 991385"/>
                <a:gd name="connsiteX16" fmla="*/ 879612 w 992482"/>
                <a:gd name="connsiteY16" fmla="*/ 194331 h 991385"/>
                <a:gd name="connsiteX17" fmla="*/ 832964 w 992482"/>
                <a:gd name="connsiteY17" fmla="*/ 244059 h 991385"/>
                <a:gd name="connsiteX18" fmla="*/ 869229 w 992482"/>
                <a:gd name="connsiteY18" fmla="*/ 293128 h 991385"/>
                <a:gd name="connsiteX19" fmla="*/ 870405 w 992482"/>
                <a:gd name="connsiteY19" fmla="*/ 299850 h 991385"/>
                <a:gd name="connsiteX20" fmla="*/ 928473 w 992482"/>
                <a:gd name="connsiteY20" fmla="*/ 275832 h 991385"/>
                <a:gd name="connsiteX21" fmla="*/ 944252 w 992482"/>
                <a:gd name="connsiteY21" fmla="*/ 286924 h 991385"/>
                <a:gd name="connsiteX22" fmla="*/ 968266 w 992482"/>
                <a:gd name="connsiteY22" fmla="*/ 345065 h 991385"/>
                <a:gd name="connsiteX23" fmla="*/ 965082 w 992482"/>
                <a:gd name="connsiteY23" fmla="*/ 366404 h 991385"/>
                <a:gd name="connsiteX24" fmla="*/ 907015 w 992482"/>
                <a:gd name="connsiteY24" fmla="*/ 390422 h 991385"/>
                <a:gd name="connsiteX25" fmla="*/ 918779 w 992482"/>
                <a:gd name="connsiteY25" fmla="*/ 457634 h 991385"/>
                <a:gd name="connsiteX26" fmla="*/ 981552 w 992482"/>
                <a:gd name="connsiteY26" fmla="*/ 460502 h 991385"/>
                <a:gd name="connsiteX27" fmla="*/ 990618 w 992482"/>
                <a:gd name="connsiteY27" fmla="*/ 472769 h 991385"/>
                <a:gd name="connsiteX28" fmla="*/ 988955 w 992482"/>
                <a:gd name="connsiteY28" fmla="*/ 542331 h 991385"/>
                <a:gd name="connsiteX29" fmla="*/ 976705 w 992482"/>
                <a:gd name="connsiteY29" fmla="*/ 551403 h 991385"/>
                <a:gd name="connsiteX30" fmla="*/ 915109 w 992482"/>
                <a:gd name="connsiteY30" fmla="*/ 555257 h 991385"/>
                <a:gd name="connsiteX31" fmla="*/ 904380 w 992482"/>
                <a:gd name="connsiteY31" fmla="*/ 612552 h 991385"/>
                <a:gd name="connsiteX32" fmla="*/ 898843 w 992482"/>
                <a:gd name="connsiteY32" fmla="*/ 620448 h 991385"/>
                <a:gd name="connsiteX33" fmla="*/ 951719 w 992482"/>
                <a:gd name="connsiteY33" fmla="*/ 645829 h 991385"/>
                <a:gd name="connsiteX34" fmla="*/ 961961 w 992482"/>
                <a:gd name="connsiteY34" fmla="*/ 664818 h 991385"/>
                <a:gd name="connsiteX35" fmla="*/ 937806 w 992482"/>
                <a:gd name="connsiteY35" fmla="*/ 724463 h 991385"/>
                <a:gd name="connsiteX36" fmla="*/ 925556 w 992482"/>
                <a:gd name="connsiteY36" fmla="*/ 733534 h 991385"/>
                <a:gd name="connsiteX37" fmla="*/ 918842 w 992482"/>
                <a:gd name="connsiteY37" fmla="*/ 734709 h 991385"/>
                <a:gd name="connsiteX38" fmla="*/ 859254 w 992482"/>
                <a:gd name="connsiteY38" fmla="*/ 710503 h 991385"/>
                <a:gd name="connsiteX39" fmla="*/ 820495 w 992482"/>
                <a:gd name="connsiteY39" fmla="*/ 765777 h 991385"/>
                <a:gd name="connsiteX40" fmla="*/ 862297 w 992482"/>
                <a:gd name="connsiteY40" fmla="*/ 806951 h 991385"/>
                <a:gd name="connsiteX41" fmla="*/ 859113 w 992482"/>
                <a:gd name="connsiteY41" fmla="*/ 828290 h 991385"/>
                <a:gd name="connsiteX42" fmla="*/ 812465 w 992482"/>
                <a:gd name="connsiteY42" fmla="*/ 878017 h 991385"/>
                <a:gd name="connsiteX43" fmla="*/ 805751 w 992482"/>
                <a:gd name="connsiteY43" fmla="*/ 879192 h 991385"/>
                <a:gd name="connsiteX44" fmla="*/ 791148 w 992482"/>
                <a:gd name="connsiteY44" fmla="*/ 874821 h 991385"/>
                <a:gd name="connsiteX45" fmla="*/ 749346 w 992482"/>
                <a:gd name="connsiteY45" fmla="*/ 833647 h 991385"/>
                <a:gd name="connsiteX46" fmla="*/ 699169 w 992482"/>
                <a:gd name="connsiteY46" fmla="*/ 863211 h 991385"/>
                <a:gd name="connsiteX47" fmla="*/ 693632 w 992482"/>
                <a:gd name="connsiteY47" fmla="*/ 871107 h 991385"/>
                <a:gd name="connsiteX48" fmla="*/ 716470 w 992482"/>
                <a:gd name="connsiteY48" fmla="*/ 922527 h 991385"/>
                <a:gd name="connsiteX49" fmla="*/ 706573 w 992482"/>
                <a:gd name="connsiteY49" fmla="*/ 945041 h 991385"/>
                <a:gd name="connsiteX50" fmla="*/ 641792 w 992482"/>
                <a:gd name="connsiteY50" fmla="*/ 970234 h 991385"/>
                <a:gd name="connsiteX51" fmla="*/ 626013 w 992482"/>
                <a:gd name="connsiteY51" fmla="*/ 959141 h 991385"/>
                <a:gd name="connsiteX52" fmla="*/ 601999 w 992482"/>
                <a:gd name="connsiteY52" fmla="*/ 901000 h 991385"/>
                <a:gd name="connsiteX53" fmla="*/ 569608 w 992482"/>
                <a:gd name="connsiteY53" fmla="*/ 913597 h 991385"/>
                <a:gd name="connsiteX54" fmla="*/ 534865 w 992482"/>
                <a:gd name="connsiteY54" fmla="*/ 912750 h 991385"/>
                <a:gd name="connsiteX55" fmla="*/ 532026 w 992482"/>
                <a:gd name="connsiteY55" fmla="*/ 975592 h 991385"/>
                <a:gd name="connsiteX56" fmla="*/ 520952 w 992482"/>
                <a:gd name="connsiteY56" fmla="*/ 991385 h 991385"/>
                <a:gd name="connsiteX57" fmla="*/ 451466 w 992482"/>
                <a:gd name="connsiteY57" fmla="*/ 989692 h 991385"/>
                <a:gd name="connsiteX58" fmla="*/ 434510 w 992482"/>
                <a:gd name="connsiteY58" fmla="*/ 971879 h 991385"/>
                <a:gd name="connsiteX59" fmla="*/ 438526 w 992482"/>
                <a:gd name="connsiteY59" fmla="*/ 915758 h 991385"/>
                <a:gd name="connsiteX60" fmla="*/ 373400 w 992482"/>
                <a:gd name="connsiteY60" fmla="*/ 899449 h 991385"/>
                <a:gd name="connsiteX61" fmla="*/ 348068 w 992482"/>
                <a:gd name="connsiteY61" fmla="*/ 952373 h 991385"/>
                <a:gd name="connsiteX62" fmla="*/ 335818 w 992482"/>
                <a:gd name="connsiteY62" fmla="*/ 961444 h 991385"/>
                <a:gd name="connsiteX63" fmla="*/ 329105 w 992482"/>
                <a:gd name="connsiteY63" fmla="*/ 962619 h 991385"/>
                <a:gd name="connsiteX64" fmla="*/ 262803 w 992482"/>
                <a:gd name="connsiteY64" fmla="*/ 939588 h 991385"/>
                <a:gd name="connsiteX65" fmla="*/ 259273 w 992482"/>
                <a:gd name="connsiteY65" fmla="*/ 919424 h 991385"/>
                <a:gd name="connsiteX66" fmla="*/ 283429 w 992482"/>
                <a:gd name="connsiteY66" fmla="*/ 859779 h 991385"/>
                <a:gd name="connsiteX67" fmla="*/ 228201 w 992482"/>
                <a:gd name="connsiteY67" fmla="*/ 820956 h 991385"/>
                <a:gd name="connsiteX68" fmla="*/ 180376 w 992482"/>
                <a:gd name="connsiteY68" fmla="*/ 863962 h 991385"/>
                <a:gd name="connsiteX69" fmla="*/ 173663 w 992482"/>
                <a:gd name="connsiteY69" fmla="*/ 865137 h 991385"/>
                <a:gd name="connsiteX70" fmla="*/ 159060 w 992482"/>
                <a:gd name="connsiteY70" fmla="*/ 860766 h 991385"/>
                <a:gd name="connsiteX71" fmla="*/ 116082 w 992482"/>
                <a:gd name="connsiteY71" fmla="*/ 812871 h 991385"/>
                <a:gd name="connsiteX72" fmla="*/ 112553 w 992482"/>
                <a:gd name="connsiteY72" fmla="*/ 792707 h 991385"/>
                <a:gd name="connsiteX73" fmla="*/ 160377 w 992482"/>
                <a:gd name="connsiteY73" fmla="*/ 749701 h 991385"/>
                <a:gd name="connsiteX74" fmla="*/ 124113 w 992482"/>
                <a:gd name="connsiteY74" fmla="*/ 700631 h 991385"/>
                <a:gd name="connsiteX75" fmla="*/ 122936 w 992482"/>
                <a:gd name="connsiteY75" fmla="*/ 693910 h 991385"/>
                <a:gd name="connsiteX76" fmla="*/ 63693 w 992482"/>
                <a:gd name="connsiteY76" fmla="*/ 711207 h 991385"/>
                <a:gd name="connsiteX77" fmla="*/ 42376 w 992482"/>
                <a:gd name="connsiteY77" fmla="*/ 708010 h 991385"/>
                <a:gd name="connsiteX78" fmla="*/ 23899 w 992482"/>
                <a:gd name="connsiteY78" fmla="*/ 641973 h 991385"/>
                <a:gd name="connsiteX79" fmla="*/ 28259 w 992482"/>
                <a:gd name="connsiteY79" fmla="*/ 627355 h 991385"/>
                <a:gd name="connsiteX80" fmla="*/ 86327 w 992482"/>
                <a:gd name="connsiteY80" fmla="*/ 603338 h 991385"/>
                <a:gd name="connsiteX81" fmla="*/ 74562 w 992482"/>
                <a:gd name="connsiteY81" fmla="*/ 536125 h 991385"/>
                <a:gd name="connsiteX82" fmla="*/ 11790 w 992482"/>
                <a:gd name="connsiteY82" fmla="*/ 533258 h 991385"/>
                <a:gd name="connsiteX83" fmla="*/ 1547 w 992482"/>
                <a:gd name="connsiteY83" fmla="*/ 514269 h 991385"/>
                <a:gd name="connsiteX84" fmla="*/ 4386 w 992482"/>
                <a:gd name="connsiteY84" fmla="*/ 451428 h 991385"/>
                <a:gd name="connsiteX85" fmla="*/ 15460 w 992482"/>
                <a:gd name="connsiteY85" fmla="*/ 435635 h 991385"/>
                <a:gd name="connsiteX86" fmla="*/ 78232 w 992482"/>
                <a:gd name="connsiteY86" fmla="*/ 438503 h 991385"/>
                <a:gd name="connsiteX87" fmla="*/ 88961 w 992482"/>
                <a:gd name="connsiteY87" fmla="*/ 381208 h 991385"/>
                <a:gd name="connsiteX88" fmla="*/ 94498 w 992482"/>
                <a:gd name="connsiteY88" fmla="*/ 373311 h 991385"/>
                <a:gd name="connsiteX89" fmla="*/ 41623 w 992482"/>
                <a:gd name="connsiteY89" fmla="*/ 347930 h 991385"/>
                <a:gd name="connsiteX90" fmla="*/ 31380 w 992482"/>
                <a:gd name="connsiteY90" fmla="*/ 328942 h 991385"/>
                <a:gd name="connsiteX91" fmla="*/ 54359 w 992482"/>
                <a:gd name="connsiteY91" fmla="*/ 262576 h 991385"/>
                <a:gd name="connsiteX92" fmla="*/ 67786 w 992482"/>
                <a:gd name="connsiteY92" fmla="*/ 260226 h 991385"/>
                <a:gd name="connsiteX93" fmla="*/ 74499 w 992482"/>
                <a:gd name="connsiteY93" fmla="*/ 259051 h 991385"/>
                <a:gd name="connsiteX94" fmla="*/ 134088 w 992482"/>
                <a:gd name="connsiteY94" fmla="*/ 283257 h 991385"/>
                <a:gd name="connsiteX95" fmla="*/ 172846 w 992482"/>
                <a:gd name="connsiteY95" fmla="*/ 227982 h 991385"/>
                <a:gd name="connsiteX96" fmla="*/ 129868 w 992482"/>
                <a:gd name="connsiteY96" fmla="*/ 180088 h 991385"/>
                <a:gd name="connsiteX97" fmla="*/ 133052 w 992482"/>
                <a:gd name="connsiteY97" fmla="*/ 158749 h 991385"/>
                <a:gd name="connsiteX98" fmla="*/ 180877 w 992482"/>
                <a:gd name="connsiteY98" fmla="*/ 115743 h 991385"/>
                <a:gd name="connsiteX99" fmla="*/ 187590 w 992482"/>
                <a:gd name="connsiteY99" fmla="*/ 114568 h 991385"/>
                <a:gd name="connsiteX100" fmla="*/ 202193 w 992482"/>
                <a:gd name="connsiteY100" fmla="*/ 118939 h 991385"/>
                <a:gd name="connsiteX101" fmla="*/ 243995 w 992482"/>
                <a:gd name="connsiteY101" fmla="*/ 160112 h 991385"/>
                <a:gd name="connsiteX102" fmla="*/ 292996 w 992482"/>
                <a:gd name="connsiteY102" fmla="*/ 123827 h 991385"/>
                <a:gd name="connsiteX103" fmla="*/ 299709 w 992482"/>
                <a:gd name="connsiteY103" fmla="*/ 122652 h 991385"/>
                <a:gd name="connsiteX104" fmla="*/ 275695 w 992482"/>
                <a:gd name="connsiteY104" fmla="*/ 64511 h 991385"/>
                <a:gd name="connsiteX105" fmla="*/ 286769 w 992482"/>
                <a:gd name="connsiteY105" fmla="*/ 48718 h 991385"/>
                <a:gd name="connsiteX106" fmla="*/ 351549 w 992482"/>
                <a:gd name="connsiteY106" fmla="*/ 23526 h 991385"/>
                <a:gd name="connsiteX107" fmla="*/ 367328 w 992482"/>
                <a:gd name="connsiteY107" fmla="*/ 34618 h 991385"/>
                <a:gd name="connsiteX108" fmla="*/ 390166 w 992482"/>
                <a:gd name="connsiteY108" fmla="*/ 86038 h 991385"/>
                <a:gd name="connsiteX109" fmla="*/ 423733 w 992482"/>
                <a:gd name="connsiteY109" fmla="*/ 80163 h 991385"/>
                <a:gd name="connsiteX110" fmla="*/ 457300 w 992482"/>
                <a:gd name="connsiteY110" fmla="*/ 74288 h 991385"/>
                <a:gd name="connsiteX111" fmla="*/ 460139 w 992482"/>
                <a:gd name="connsiteY111" fmla="*/ 11446 h 991385"/>
                <a:gd name="connsiteX112" fmla="*/ 472389 w 992482"/>
                <a:gd name="connsiteY112" fmla="*/ 2375 h 991385"/>
                <a:gd name="connsiteX113" fmla="*/ 509208 w 992482"/>
                <a:gd name="connsiteY113" fmla="*/ 260 h 991385"/>
                <a:gd name="connsiteX114" fmla="*/ 495780 w 992482"/>
                <a:gd name="connsiteY114" fmla="*/ 163029 h 991385"/>
                <a:gd name="connsiteX115" fmla="*/ 162439 w 992482"/>
                <a:gd name="connsiteY115" fmla="*/ 496370 h 991385"/>
                <a:gd name="connsiteX116" fmla="*/ 495780 w 992482"/>
                <a:gd name="connsiteY116" fmla="*/ 829712 h 991385"/>
                <a:gd name="connsiteX117" fmla="*/ 829122 w 992482"/>
                <a:gd name="connsiteY117" fmla="*/ 496370 h 991385"/>
                <a:gd name="connsiteX118" fmla="*/ 495780 w 992482"/>
                <a:gd name="connsiteY118" fmla="*/ 163029 h 9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992482" h="991385">
                  <a:moveTo>
                    <a:pt x="509208" y="260"/>
                  </a:moveTo>
                  <a:cubicBezTo>
                    <a:pt x="520559" y="871"/>
                    <a:pt x="531217" y="2469"/>
                    <a:pt x="541875" y="4067"/>
                  </a:cubicBezTo>
                  <a:cubicBezTo>
                    <a:pt x="548588" y="2892"/>
                    <a:pt x="556478" y="8439"/>
                    <a:pt x="557655" y="15160"/>
                  </a:cubicBezTo>
                  <a:cubicBezTo>
                    <a:pt x="554816" y="78001"/>
                    <a:pt x="554816" y="78001"/>
                    <a:pt x="554816" y="78001"/>
                  </a:cubicBezTo>
                  <a:cubicBezTo>
                    <a:pt x="576132" y="81197"/>
                    <a:pt x="597449" y="84393"/>
                    <a:pt x="619941" y="94311"/>
                  </a:cubicBezTo>
                  <a:cubicBezTo>
                    <a:pt x="644097" y="34666"/>
                    <a:pt x="644097" y="34666"/>
                    <a:pt x="644097" y="34666"/>
                  </a:cubicBezTo>
                  <a:cubicBezTo>
                    <a:pt x="650810" y="33491"/>
                    <a:pt x="649634" y="26769"/>
                    <a:pt x="656347" y="25594"/>
                  </a:cubicBezTo>
                  <a:cubicBezTo>
                    <a:pt x="656347" y="25594"/>
                    <a:pt x="663060" y="24419"/>
                    <a:pt x="664237" y="31141"/>
                  </a:cubicBezTo>
                  <a:cubicBezTo>
                    <a:pt x="685553" y="34337"/>
                    <a:pt x="708046" y="44254"/>
                    <a:pt x="723825" y="55347"/>
                  </a:cubicBezTo>
                  <a:cubicBezTo>
                    <a:pt x="731715" y="60893"/>
                    <a:pt x="739605" y="66439"/>
                    <a:pt x="734068" y="74335"/>
                  </a:cubicBezTo>
                  <a:cubicBezTo>
                    <a:pt x="709913" y="133981"/>
                    <a:pt x="709913" y="133981"/>
                    <a:pt x="709913" y="133981"/>
                  </a:cubicBezTo>
                  <a:cubicBezTo>
                    <a:pt x="732405" y="143898"/>
                    <a:pt x="748185" y="154990"/>
                    <a:pt x="763964" y="166083"/>
                  </a:cubicBezTo>
                  <a:cubicBezTo>
                    <a:pt x="812965" y="129797"/>
                    <a:pt x="812965" y="129797"/>
                    <a:pt x="812965" y="129797"/>
                  </a:cubicBezTo>
                  <a:cubicBezTo>
                    <a:pt x="811789" y="123076"/>
                    <a:pt x="818502" y="121901"/>
                    <a:pt x="818502" y="121901"/>
                  </a:cubicBezTo>
                  <a:cubicBezTo>
                    <a:pt x="825215" y="120726"/>
                    <a:pt x="826392" y="127447"/>
                    <a:pt x="833105" y="126272"/>
                  </a:cubicBezTo>
                  <a:cubicBezTo>
                    <a:pt x="850061" y="144086"/>
                    <a:pt x="867017" y="161900"/>
                    <a:pt x="876083" y="174167"/>
                  </a:cubicBezTo>
                  <a:cubicBezTo>
                    <a:pt x="883973" y="179714"/>
                    <a:pt x="886326" y="193156"/>
                    <a:pt x="879612" y="194331"/>
                  </a:cubicBezTo>
                  <a:cubicBezTo>
                    <a:pt x="832964" y="244059"/>
                    <a:pt x="832964" y="244059"/>
                    <a:pt x="832964" y="244059"/>
                  </a:cubicBezTo>
                  <a:cubicBezTo>
                    <a:pt x="848744" y="255151"/>
                    <a:pt x="858986" y="274140"/>
                    <a:pt x="869229" y="293128"/>
                  </a:cubicBezTo>
                  <a:cubicBezTo>
                    <a:pt x="869229" y="293128"/>
                    <a:pt x="869229" y="293128"/>
                    <a:pt x="870405" y="299850"/>
                  </a:cubicBezTo>
                  <a:cubicBezTo>
                    <a:pt x="928473" y="275832"/>
                    <a:pt x="928473" y="275832"/>
                    <a:pt x="928473" y="275832"/>
                  </a:cubicBezTo>
                  <a:cubicBezTo>
                    <a:pt x="935186" y="274657"/>
                    <a:pt x="943076" y="280203"/>
                    <a:pt x="944252" y="286924"/>
                  </a:cubicBezTo>
                  <a:cubicBezTo>
                    <a:pt x="954495" y="305913"/>
                    <a:pt x="964737" y="324902"/>
                    <a:pt x="968266" y="345065"/>
                  </a:cubicBezTo>
                  <a:cubicBezTo>
                    <a:pt x="977333" y="357333"/>
                    <a:pt x="971796" y="365229"/>
                    <a:pt x="965082" y="366404"/>
                  </a:cubicBezTo>
                  <a:cubicBezTo>
                    <a:pt x="907015" y="390422"/>
                    <a:pt x="907015" y="390422"/>
                    <a:pt x="907015" y="390422"/>
                  </a:cubicBezTo>
                  <a:cubicBezTo>
                    <a:pt x="910544" y="410586"/>
                    <a:pt x="914074" y="430750"/>
                    <a:pt x="918779" y="457634"/>
                  </a:cubicBezTo>
                  <a:cubicBezTo>
                    <a:pt x="981552" y="460502"/>
                    <a:pt x="981552" y="460502"/>
                    <a:pt x="981552" y="460502"/>
                  </a:cubicBezTo>
                  <a:cubicBezTo>
                    <a:pt x="988265" y="459327"/>
                    <a:pt x="989442" y="466048"/>
                    <a:pt x="990618" y="472769"/>
                  </a:cubicBezTo>
                  <a:cubicBezTo>
                    <a:pt x="994147" y="492933"/>
                    <a:pt x="992140" y="520993"/>
                    <a:pt x="988955" y="542331"/>
                  </a:cubicBezTo>
                  <a:cubicBezTo>
                    <a:pt x="990132" y="549053"/>
                    <a:pt x="983418" y="550228"/>
                    <a:pt x="976705" y="551403"/>
                  </a:cubicBezTo>
                  <a:cubicBezTo>
                    <a:pt x="915109" y="555257"/>
                    <a:pt x="915109" y="555257"/>
                    <a:pt x="915109" y="555257"/>
                  </a:cubicBezTo>
                  <a:cubicBezTo>
                    <a:pt x="911925" y="576595"/>
                    <a:pt x="907564" y="591213"/>
                    <a:pt x="904380" y="612552"/>
                  </a:cubicBezTo>
                  <a:cubicBezTo>
                    <a:pt x="904380" y="612552"/>
                    <a:pt x="898843" y="620448"/>
                    <a:pt x="898843" y="620448"/>
                  </a:cubicBezTo>
                  <a:cubicBezTo>
                    <a:pt x="951719" y="645829"/>
                    <a:pt x="951719" y="645829"/>
                    <a:pt x="951719" y="645829"/>
                  </a:cubicBezTo>
                  <a:cubicBezTo>
                    <a:pt x="959608" y="651375"/>
                    <a:pt x="967498" y="656922"/>
                    <a:pt x="961961" y="664818"/>
                  </a:cubicBezTo>
                  <a:cubicBezTo>
                    <a:pt x="952064" y="687332"/>
                    <a:pt x="948880" y="708670"/>
                    <a:pt x="937806" y="724463"/>
                  </a:cubicBezTo>
                  <a:cubicBezTo>
                    <a:pt x="932269" y="732359"/>
                    <a:pt x="925556" y="733534"/>
                    <a:pt x="925556" y="733534"/>
                  </a:cubicBezTo>
                  <a:cubicBezTo>
                    <a:pt x="918842" y="734709"/>
                    <a:pt x="918842" y="734709"/>
                    <a:pt x="918842" y="734709"/>
                  </a:cubicBezTo>
                  <a:cubicBezTo>
                    <a:pt x="859254" y="710503"/>
                    <a:pt x="859254" y="710503"/>
                    <a:pt x="859254" y="710503"/>
                  </a:cubicBezTo>
                  <a:cubicBezTo>
                    <a:pt x="848180" y="726296"/>
                    <a:pt x="838282" y="748809"/>
                    <a:pt x="820495" y="765777"/>
                  </a:cubicBezTo>
                  <a:cubicBezTo>
                    <a:pt x="862297" y="806951"/>
                    <a:pt x="862297" y="806951"/>
                    <a:pt x="862297" y="806951"/>
                  </a:cubicBezTo>
                  <a:cubicBezTo>
                    <a:pt x="863473" y="813672"/>
                    <a:pt x="865826" y="827115"/>
                    <a:pt x="859113" y="828290"/>
                  </a:cubicBezTo>
                  <a:cubicBezTo>
                    <a:pt x="848039" y="844082"/>
                    <a:pt x="830252" y="861050"/>
                    <a:pt x="812465" y="878017"/>
                  </a:cubicBezTo>
                  <a:cubicBezTo>
                    <a:pt x="812465" y="878017"/>
                    <a:pt x="805751" y="879192"/>
                    <a:pt x="805751" y="879192"/>
                  </a:cubicBezTo>
                  <a:cubicBezTo>
                    <a:pt x="799038" y="880367"/>
                    <a:pt x="799038" y="880367"/>
                    <a:pt x="791148" y="874821"/>
                  </a:cubicBezTo>
                  <a:cubicBezTo>
                    <a:pt x="749346" y="833647"/>
                    <a:pt x="749346" y="833647"/>
                    <a:pt x="749346" y="833647"/>
                  </a:cubicBezTo>
                  <a:cubicBezTo>
                    <a:pt x="730383" y="843894"/>
                    <a:pt x="718133" y="852965"/>
                    <a:pt x="699169" y="863211"/>
                  </a:cubicBezTo>
                  <a:cubicBezTo>
                    <a:pt x="699169" y="863211"/>
                    <a:pt x="692456" y="864386"/>
                    <a:pt x="693632" y="871107"/>
                  </a:cubicBezTo>
                  <a:cubicBezTo>
                    <a:pt x="716470" y="922527"/>
                    <a:pt x="716470" y="922527"/>
                    <a:pt x="716470" y="922527"/>
                  </a:cubicBezTo>
                  <a:cubicBezTo>
                    <a:pt x="717646" y="929249"/>
                    <a:pt x="713286" y="943866"/>
                    <a:pt x="706573" y="945041"/>
                  </a:cubicBezTo>
                  <a:cubicBezTo>
                    <a:pt x="687609" y="955287"/>
                    <a:pt x="660756" y="959987"/>
                    <a:pt x="641792" y="970234"/>
                  </a:cubicBezTo>
                  <a:cubicBezTo>
                    <a:pt x="635079" y="971409"/>
                    <a:pt x="627189" y="965862"/>
                    <a:pt x="626013" y="959141"/>
                  </a:cubicBezTo>
                  <a:cubicBezTo>
                    <a:pt x="601999" y="901000"/>
                    <a:pt x="601999" y="901000"/>
                    <a:pt x="601999" y="901000"/>
                  </a:cubicBezTo>
                  <a:cubicBezTo>
                    <a:pt x="589748" y="910071"/>
                    <a:pt x="576321" y="912422"/>
                    <a:pt x="569608" y="913597"/>
                  </a:cubicBezTo>
                  <a:cubicBezTo>
                    <a:pt x="556181" y="915947"/>
                    <a:pt x="549468" y="917122"/>
                    <a:pt x="534865" y="912750"/>
                  </a:cubicBezTo>
                  <a:cubicBezTo>
                    <a:pt x="532026" y="975592"/>
                    <a:pt x="532026" y="975592"/>
                    <a:pt x="532026" y="975592"/>
                  </a:cubicBezTo>
                  <a:cubicBezTo>
                    <a:pt x="533203" y="982313"/>
                    <a:pt x="527666" y="990209"/>
                    <a:pt x="520952" y="991385"/>
                  </a:cubicBezTo>
                  <a:cubicBezTo>
                    <a:pt x="492922" y="989363"/>
                    <a:pt x="472783" y="992888"/>
                    <a:pt x="451466" y="989692"/>
                  </a:cubicBezTo>
                  <a:cubicBezTo>
                    <a:pt x="444753" y="990867"/>
                    <a:pt x="436863" y="985321"/>
                    <a:pt x="434510" y="971879"/>
                  </a:cubicBezTo>
                  <a:cubicBezTo>
                    <a:pt x="438526" y="915758"/>
                    <a:pt x="438526" y="915758"/>
                    <a:pt x="438526" y="915758"/>
                  </a:cubicBezTo>
                  <a:cubicBezTo>
                    <a:pt x="417209" y="912562"/>
                    <a:pt x="395893" y="909366"/>
                    <a:pt x="373400" y="899449"/>
                  </a:cubicBezTo>
                  <a:cubicBezTo>
                    <a:pt x="348068" y="952373"/>
                    <a:pt x="348068" y="952373"/>
                    <a:pt x="348068" y="952373"/>
                  </a:cubicBezTo>
                  <a:cubicBezTo>
                    <a:pt x="342531" y="960269"/>
                    <a:pt x="342531" y="960269"/>
                    <a:pt x="335818" y="961444"/>
                  </a:cubicBezTo>
                  <a:cubicBezTo>
                    <a:pt x="329105" y="962619"/>
                    <a:pt x="329105" y="962619"/>
                    <a:pt x="329105" y="962619"/>
                  </a:cubicBezTo>
                  <a:cubicBezTo>
                    <a:pt x="306612" y="952702"/>
                    <a:pt x="284119" y="942784"/>
                    <a:pt x="262803" y="939588"/>
                  </a:cubicBezTo>
                  <a:cubicBezTo>
                    <a:pt x="261627" y="932867"/>
                    <a:pt x="253736" y="927321"/>
                    <a:pt x="259273" y="919424"/>
                  </a:cubicBezTo>
                  <a:cubicBezTo>
                    <a:pt x="283429" y="859779"/>
                    <a:pt x="283429" y="859779"/>
                    <a:pt x="283429" y="859779"/>
                  </a:cubicBezTo>
                  <a:cubicBezTo>
                    <a:pt x="260936" y="849862"/>
                    <a:pt x="245157" y="838769"/>
                    <a:pt x="228201" y="820956"/>
                  </a:cubicBezTo>
                  <a:cubicBezTo>
                    <a:pt x="180376" y="863962"/>
                    <a:pt x="180376" y="863962"/>
                    <a:pt x="180376" y="863962"/>
                  </a:cubicBezTo>
                  <a:cubicBezTo>
                    <a:pt x="180376" y="863962"/>
                    <a:pt x="173663" y="865137"/>
                    <a:pt x="173663" y="865137"/>
                  </a:cubicBezTo>
                  <a:cubicBezTo>
                    <a:pt x="166949" y="866312"/>
                    <a:pt x="166949" y="866312"/>
                    <a:pt x="159060" y="860766"/>
                  </a:cubicBezTo>
                  <a:cubicBezTo>
                    <a:pt x="143280" y="849673"/>
                    <a:pt x="126324" y="831860"/>
                    <a:pt x="116082" y="812871"/>
                  </a:cubicBezTo>
                  <a:cubicBezTo>
                    <a:pt x="108192" y="807325"/>
                    <a:pt x="107016" y="800604"/>
                    <a:pt x="112553" y="792707"/>
                  </a:cubicBezTo>
                  <a:cubicBezTo>
                    <a:pt x="160377" y="749701"/>
                    <a:pt x="160377" y="749701"/>
                    <a:pt x="160377" y="749701"/>
                  </a:cubicBezTo>
                  <a:cubicBezTo>
                    <a:pt x="143421" y="731887"/>
                    <a:pt x="134355" y="719620"/>
                    <a:pt x="124113" y="700631"/>
                  </a:cubicBezTo>
                  <a:cubicBezTo>
                    <a:pt x="124113" y="700631"/>
                    <a:pt x="122936" y="693910"/>
                    <a:pt x="122936" y="693910"/>
                  </a:cubicBezTo>
                  <a:cubicBezTo>
                    <a:pt x="63693" y="711207"/>
                    <a:pt x="63693" y="711207"/>
                    <a:pt x="63693" y="711207"/>
                  </a:cubicBezTo>
                  <a:cubicBezTo>
                    <a:pt x="56979" y="712382"/>
                    <a:pt x="50266" y="713557"/>
                    <a:pt x="42376" y="708010"/>
                  </a:cubicBezTo>
                  <a:cubicBezTo>
                    <a:pt x="38847" y="687847"/>
                    <a:pt x="27428" y="662137"/>
                    <a:pt x="23899" y="641973"/>
                  </a:cubicBezTo>
                  <a:cubicBezTo>
                    <a:pt x="16009" y="636426"/>
                    <a:pt x="21546" y="628530"/>
                    <a:pt x="28259" y="627355"/>
                  </a:cubicBezTo>
                  <a:cubicBezTo>
                    <a:pt x="86327" y="603338"/>
                    <a:pt x="86327" y="603338"/>
                    <a:pt x="86327" y="603338"/>
                  </a:cubicBezTo>
                  <a:cubicBezTo>
                    <a:pt x="81621" y="576453"/>
                    <a:pt x="78092" y="556289"/>
                    <a:pt x="74562" y="536125"/>
                  </a:cubicBezTo>
                  <a:cubicBezTo>
                    <a:pt x="11790" y="533258"/>
                    <a:pt x="11790" y="533258"/>
                    <a:pt x="11790" y="533258"/>
                  </a:cubicBezTo>
                  <a:cubicBezTo>
                    <a:pt x="5076" y="534433"/>
                    <a:pt x="-2814" y="528887"/>
                    <a:pt x="1547" y="514269"/>
                  </a:cubicBezTo>
                  <a:cubicBezTo>
                    <a:pt x="-1982" y="494106"/>
                    <a:pt x="1202" y="472767"/>
                    <a:pt x="4386" y="451428"/>
                  </a:cubicBezTo>
                  <a:cubicBezTo>
                    <a:pt x="3209" y="444707"/>
                    <a:pt x="8746" y="436810"/>
                    <a:pt x="15460" y="435635"/>
                  </a:cubicBezTo>
                  <a:cubicBezTo>
                    <a:pt x="78232" y="438503"/>
                    <a:pt x="78232" y="438503"/>
                    <a:pt x="78232" y="438503"/>
                  </a:cubicBezTo>
                  <a:cubicBezTo>
                    <a:pt x="81417" y="417164"/>
                    <a:pt x="84601" y="395825"/>
                    <a:pt x="88961" y="381208"/>
                  </a:cubicBezTo>
                  <a:cubicBezTo>
                    <a:pt x="87785" y="374486"/>
                    <a:pt x="94498" y="373311"/>
                    <a:pt x="94498" y="373311"/>
                  </a:cubicBezTo>
                  <a:cubicBezTo>
                    <a:pt x="41623" y="347930"/>
                    <a:pt x="41623" y="347930"/>
                    <a:pt x="41623" y="347930"/>
                  </a:cubicBezTo>
                  <a:cubicBezTo>
                    <a:pt x="33733" y="342384"/>
                    <a:pt x="25843" y="336838"/>
                    <a:pt x="31380" y="328942"/>
                  </a:cubicBezTo>
                  <a:cubicBezTo>
                    <a:pt x="41278" y="306428"/>
                    <a:pt x="44462" y="285089"/>
                    <a:pt x="54359" y="262576"/>
                  </a:cubicBezTo>
                  <a:cubicBezTo>
                    <a:pt x="61073" y="261401"/>
                    <a:pt x="61073" y="261401"/>
                    <a:pt x="67786" y="260226"/>
                  </a:cubicBezTo>
                  <a:cubicBezTo>
                    <a:pt x="74499" y="259051"/>
                    <a:pt x="74499" y="259051"/>
                    <a:pt x="74499" y="259051"/>
                  </a:cubicBezTo>
                  <a:cubicBezTo>
                    <a:pt x="134088" y="283257"/>
                    <a:pt x="134088" y="283257"/>
                    <a:pt x="134088" y="283257"/>
                  </a:cubicBezTo>
                  <a:cubicBezTo>
                    <a:pt x="143985" y="260743"/>
                    <a:pt x="155059" y="244950"/>
                    <a:pt x="172846" y="227982"/>
                  </a:cubicBezTo>
                  <a:cubicBezTo>
                    <a:pt x="129868" y="180088"/>
                    <a:pt x="129868" y="180088"/>
                    <a:pt x="129868" y="180088"/>
                  </a:cubicBezTo>
                  <a:cubicBezTo>
                    <a:pt x="121979" y="174541"/>
                    <a:pt x="127516" y="166645"/>
                    <a:pt x="133052" y="158749"/>
                  </a:cubicBezTo>
                  <a:cubicBezTo>
                    <a:pt x="144126" y="142956"/>
                    <a:pt x="161913" y="125989"/>
                    <a:pt x="180877" y="115743"/>
                  </a:cubicBezTo>
                  <a:cubicBezTo>
                    <a:pt x="180877" y="115743"/>
                    <a:pt x="187590" y="114568"/>
                    <a:pt x="187590" y="114568"/>
                  </a:cubicBezTo>
                  <a:cubicBezTo>
                    <a:pt x="194304" y="113393"/>
                    <a:pt x="194304" y="113393"/>
                    <a:pt x="202193" y="118939"/>
                  </a:cubicBezTo>
                  <a:cubicBezTo>
                    <a:pt x="243995" y="160112"/>
                    <a:pt x="243995" y="160112"/>
                    <a:pt x="243995" y="160112"/>
                  </a:cubicBezTo>
                  <a:cubicBezTo>
                    <a:pt x="255069" y="144320"/>
                    <a:pt x="274032" y="134073"/>
                    <a:pt x="292996" y="123827"/>
                  </a:cubicBezTo>
                  <a:cubicBezTo>
                    <a:pt x="292996" y="123827"/>
                    <a:pt x="299709" y="122652"/>
                    <a:pt x="299709" y="122652"/>
                  </a:cubicBezTo>
                  <a:cubicBezTo>
                    <a:pt x="275695" y="64511"/>
                    <a:pt x="275695" y="64511"/>
                    <a:pt x="275695" y="64511"/>
                  </a:cubicBezTo>
                  <a:cubicBezTo>
                    <a:pt x="274518" y="57790"/>
                    <a:pt x="280055" y="49893"/>
                    <a:pt x="286769" y="48718"/>
                  </a:cubicBezTo>
                  <a:cubicBezTo>
                    <a:pt x="305733" y="38472"/>
                    <a:pt x="324696" y="28226"/>
                    <a:pt x="351549" y="23526"/>
                  </a:cubicBezTo>
                  <a:cubicBezTo>
                    <a:pt x="358263" y="22351"/>
                    <a:pt x="364976" y="21176"/>
                    <a:pt x="367328" y="34618"/>
                  </a:cubicBezTo>
                  <a:cubicBezTo>
                    <a:pt x="390166" y="86038"/>
                    <a:pt x="390166" y="86038"/>
                    <a:pt x="390166" y="86038"/>
                  </a:cubicBezTo>
                  <a:cubicBezTo>
                    <a:pt x="403593" y="83688"/>
                    <a:pt x="410307" y="82513"/>
                    <a:pt x="423733" y="80163"/>
                  </a:cubicBezTo>
                  <a:cubicBezTo>
                    <a:pt x="437160" y="77813"/>
                    <a:pt x="443873" y="76638"/>
                    <a:pt x="457300" y="74288"/>
                  </a:cubicBezTo>
                  <a:cubicBezTo>
                    <a:pt x="460139" y="11446"/>
                    <a:pt x="460139" y="11446"/>
                    <a:pt x="460139" y="11446"/>
                  </a:cubicBezTo>
                  <a:cubicBezTo>
                    <a:pt x="458962" y="4725"/>
                    <a:pt x="465676" y="3550"/>
                    <a:pt x="472389" y="2375"/>
                  </a:cubicBezTo>
                  <a:cubicBezTo>
                    <a:pt x="485816" y="25"/>
                    <a:pt x="497858" y="-351"/>
                    <a:pt x="509208" y="260"/>
                  </a:cubicBezTo>
                  <a:close/>
                  <a:moveTo>
                    <a:pt x="495780" y="163029"/>
                  </a:moveTo>
                  <a:cubicBezTo>
                    <a:pt x="311681" y="163029"/>
                    <a:pt x="162439" y="312271"/>
                    <a:pt x="162439" y="496370"/>
                  </a:cubicBezTo>
                  <a:cubicBezTo>
                    <a:pt x="162439" y="680470"/>
                    <a:pt x="311681" y="829712"/>
                    <a:pt x="495780" y="829712"/>
                  </a:cubicBezTo>
                  <a:cubicBezTo>
                    <a:pt x="679880" y="829712"/>
                    <a:pt x="829122" y="680470"/>
                    <a:pt x="829122" y="496370"/>
                  </a:cubicBezTo>
                  <a:cubicBezTo>
                    <a:pt x="829122" y="312271"/>
                    <a:pt x="679880" y="163029"/>
                    <a:pt x="495780" y="163029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8"/>
            <p:cNvSpPr/>
            <p:nvPr/>
          </p:nvSpPr>
          <p:spPr>
            <a:xfrm>
              <a:off x="6529043" y="3056632"/>
              <a:ext cx="646112" cy="646112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5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69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2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6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3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5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3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7 h 646647"/>
                <a:gd name="connsiteX63" fmla="*/ 214665 w 647363"/>
                <a:gd name="connsiteY63" fmla="*/ 627884 h 646647"/>
                <a:gd name="connsiteX64" fmla="*/ 171418 w 647363"/>
                <a:gd name="connsiteY64" fmla="*/ 612861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299 h 646647"/>
                <a:gd name="connsiteX70" fmla="*/ 103750 w 647363"/>
                <a:gd name="connsiteY70" fmla="*/ 561448 h 646647"/>
                <a:gd name="connsiteX71" fmla="*/ 75717 w 647363"/>
                <a:gd name="connsiteY71" fmla="*/ 530208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7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8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8 h 646647"/>
                <a:gd name="connsiteX100" fmla="*/ 131884 w 647363"/>
                <a:gd name="connsiteY100" fmla="*/ 77579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19 h 646647"/>
                <a:gd name="connsiteX109" fmla="*/ 276388 w 647363"/>
                <a:gd name="connsiteY109" fmla="*/ 52287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5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0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0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29"/>
                    <a:pt x="543407" y="82363"/>
                  </a:cubicBezTo>
                  <a:cubicBezTo>
                    <a:pt x="554467" y="93982"/>
                    <a:pt x="565527" y="105601"/>
                    <a:pt x="571441" y="113603"/>
                  </a:cubicBezTo>
                  <a:cubicBezTo>
                    <a:pt x="576587" y="117221"/>
                    <a:pt x="578121" y="125989"/>
                    <a:pt x="573742" y="126755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6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69"/>
                    <a:pt x="640234" y="300369"/>
                    <a:pt x="640234" y="300369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8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2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6"/>
                    <a:pt x="562448" y="526346"/>
                    <a:pt x="562448" y="526346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3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3"/>
                  </a:cubicBezTo>
                  <a:cubicBezTo>
                    <a:pt x="456045" y="563043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29999"/>
                    <a:pt x="408328" y="625615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3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7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1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299"/>
                    <a:pt x="113275" y="564299"/>
                  </a:cubicBezTo>
                  <a:cubicBezTo>
                    <a:pt x="108896" y="565066"/>
                    <a:pt x="108896" y="565066"/>
                    <a:pt x="103750" y="561448"/>
                  </a:cubicBezTo>
                  <a:cubicBezTo>
                    <a:pt x="93458" y="554213"/>
                    <a:pt x="82398" y="542594"/>
                    <a:pt x="75717" y="530208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3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7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8"/>
                    <a:pt x="87462" y="184758"/>
                    <a:pt x="87462" y="184758"/>
                  </a:cubicBezTo>
                  <a:cubicBezTo>
                    <a:pt x="93917" y="170073"/>
                    <a:pt x="101140" y="159772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8"/>
                    <a:pt x="122359" y="74728"/>
                  </a:cubicBezTo>
                  <a:cubicBezTo>
                    <a:pt x="126738" y="73962"/>
                    <a:pt x="126738" y="73962"/>
                    <a:pt x="131884" y="77579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8"/>
                    <a:pt x="238062" y="13812"/>
                    <a:pt x="239597" y="22580"/>
                  </a:cubicBezTo>
                  <a:cubicBezTo>
                    <a:pt x="254493" y="56119"/>
                    <a:pt x="254493" y="56119"/>
                    <a:pt x="254493" y="56119"/>
                  </a:cubicBezTo>
                  <a:cubicBezTo>
                    <a:pt x="263251" y="54587"/>
                    <a:pt x="267630" y="53820"/>
                    <a:pt x="276388" y="52287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7"/>
                    <a:pt x="203300" y="541193"/>
                    <a:pt x="323382" y="541193"/>
                  </a:cubicBezTo>
                  <a:cubicBezTo>
                    <a:pt x="443464" y="541193"/>
                    <a:pt x="540809" y="443847"/>
                    <a:pt x="540809" y="323765"/>
                  </a:cubicBezTo>
                  <a:cubicBezTo>
                    <a:pt x="540809" y="203683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9"/>
            <p:cNvSpPr/>
            <p:nvPr/>
          </p:nvSpPr>
          <p:spPr>
            <a:xfrm>
              <a:off x="5881343" y="3717032"/>
              <a:ext cx="2116137" cy="2103437"/>
            </a:xfrm>
            <a:custGeom>
              <a:avLst/>
              <a:gdLst>
                <a:gd name="connsiteX0" fmla="*/ 1165358 w 2166551"/>
                <a:gd name="connsiteY0" fmla="*/ 311 h 2154114"/>
                <a:gd name="connsiteX1" fmla="*/ 1300470 w 2166551"/>
                <a:gd name="connsiteY1" fmla="*/ 22679 h 2154114"/>
                <a:gd name="connsiteX2" fmla="*/ 1331762 w 2166551"/>
                <a:gd name="connsiteY2" fmla="*/ 50747 h 2154114"/>
                <a:gd name="connsiteX3" fmla="*/ 1309433 w 2166551"/>
                <a:gd name="connsiteY3" fmla="*/ 185999 h 2154114"/>
                <a:gd name="connsiteX4" fmla="*/ 1446175 w 2166551"/>
                <a:gd name="connsiteY4" fmla="*/ 238063 h 2154114"/>
                <a:gd name="connsiteX5" fmla="*/ 1529458 w 2166551"/>
                <a:gd name="connsiteY5" fmla="*/ 129247 h 2154114"/>
                <a:gd name="connsiteX6" fmla="*/ 1543474 w 2166551"/>
                <a:gd name="connsiteY6" fmla="*/ 113587 h 2154114"/>
                <a:gd name="connsiteX7" fmla="*/ 1573137 w 2166551"/>
                <a:gd name="connsiteY7" fmla="*/ 111959 h 2154114"/>
                <a:gd name="connsiteX8" fmla="*/ 1695862 w 2166551"/>
                <a:gd name="connsiteY8" fmla="*/ 179683 h 2154114"/>
                <a:gd name="connsiteX9" fmla="*/ 1698306 w 2166551"/>
                <a:gd name="connsiteY9" fmla="*/ 224225 h 2154114"/>
                <a:gd name="connsiteX10" fmla="*/ 1645501 w 2166551"/>
                <a:gd name="connsiteY10" fmla="*/ 346259 h 2154114"/>
                <a:gd name="connsiteX11" fmla="*/ 1755023 w 2166551"/>
                <a:gd name="connsiteY11" fmla="*/ 444492 h 2154114"/>
                <a:gd name="connsiteX12" fmla="*/ 1854769 w 2166551"/>
                <a:gd name="connsiteY12" fmla="*/ 364557 h 2154114"/>
                <a:gd name="connsiteX13" fmla="*/ 1869599 w 2166551"/>
                <a:gd name="connsiteY13" fmla="*/ 363743 h 2154114"/>
                <a:gd name="connsiteX14" fmla="*/ 1900077 w 2166551"/>
                <a:gd name="connsiteY14" fmla="*/ 376963 h 2154114"/>
                <a:gd name="connsiteX15" fmla="*/ 1995584 w 2166551"/>
                <a:gd name="connsiteY15" fmla="*/ 490857 h 2154114"/>
                <a:gd name="connsiteX16" fmla="*/ 1983198 w 2166551"/>
                <a:gd name="connsiteY16" fmla="*/ 536213 h 2154114"/>
                <a:gd name="connsiteX17" fmla="*/ 1883452 w 2166551"/>
                <a:gd name="connsiteY17" fmla="*/ 616148 h 2154114"/>
                <a:gd name="connsiteX18" fmla="*/ 1934466 w 2166551"/>
                <a:gd name="connsiteY18" fmla="*/ 732484 h 2154114"/>
                <a:gd name="connsiteX19" fmla="*/ 1935280 w 2166551"/>
                <a:gd name="connsiteY19" fmla="*/ 747332 h 2154114"/>
                <a:gd name="connsiteX20" fmla="*/ 2067133 w 2166551"/>
                <a:gd name="connsiteY20" fmla="*/ 710310 h 2154114"/>
                <a:gd name="connsiteX21" fmla="*/ 2081963 w 2166551"/>
                <a:gd name="connsiteY21" fmla="*/ 709496 h 2154114"/>
                <a:gd name="connsiteX22" fmla="*/ 2113257 w 2166551"/>
                <a:gd name="connsiteY22" fmla="*/ 737563 h 2154114"/>
                <a:gd name="connsiteX23" fmla="*/ 2151068 w 2166551"/>
                <a:gd name="connsiteY23" fmla="*/ 884408 h 2154114"/>
                <a:gd name="connsiteX24" fmla="*/ 2123035 w 2166551"/>
                <a:gd name="connsiteY24" fmla="*/ 915730 h 2154114"/>
                <a:gd name="connsiteX25" fmla="*/ 1991183 w 2166551"/>
                <a:gd name="connsiteY25" fmla="*/ 952752 h 2154114"/>
                <a:gd name="connsiteX26" fmla="*/ 1999332 w 2166551"/>
                <a:gd name="connsiteY26" fmla="*/ 1101224 h 2154114"/>
                <a:gd name="connsiteX27" fmla="*/ 2134444 w 2166551"/>
                <a:gd name="connsiteY27" fmla="*/ 1123592 h 2154114"/>
                <a:gd name="connsiteX28" fmla="*/ 2166551 w 2166551"/>
                <a:gd name="connsiteY28" fmla="*/ 1166506 h 2154114"/>
                <a:gd name="connsiteX29" fmla="*/ 2144222 w 2166551"/>
                <a:gd name="connsiteY29" fmla="*/ 1301760 h 2154114"/>
                <a:gd name="connsiteX30" fmla="*/ 2101358 w 2166551"/>
                <a:gd name="connsiteY30" fmla="*/ 1333897 h 2154114"/>
                <a:gd name="connsiteX31" fmla="*/ 1966246 w 2166551"/>
                <a:gd name="connsiteY31" fmla="*/ 1311528 h 2154114"/>
                <a:gd name="connsiteX32" fmla="*/ 1928271 w 2166551"/>
                <a:gd name="connsiteY32" fmla="*/ 1432749 h 2154114"/>
                <a:gd name="connsiteX33" fmla="*/ 1929086 w 2166551"/>
                <a:gd name="connsiteY33" fmla="*/ 1447595 h 2154114"/>
                <a:gd name="connsiteX34" fmla="*/ 2036980 w 2166551"/>
                <a:gd name="connsiteY34" fmla="*/ 1516135 h 2154114"/>
                <a:gd name="connsiteX35" fmla="*/ 2039425 w 2166551"/>
                <a:gd name="connsiteY35" fmla="*/ 1560675 h 2154114"/>
                <a:gd name="connsiteX36" fmla="*/ 1972601 w 2166551"/>
                <a:gd name="connsiteY36" fmla="*/ 1698371 h 2154114"/>
                <a:gd name="connsiteX37" fmla="*/ 1942939 w 2166551"/>
                <a:gd name="connsiteY37" fmla="*/ 1699999 h 2154114"/>
                <a:gd name="connsiteX38" fmla="*/ 1928108 w 2166551"/>
                <a:gd name="connsiteY38" fmla="*/ 1700813 h 2154114"/>
                <a:gd name="connsiteX39" fmla="*/ 1805383 w 2166551"/>
                <a:gd name="connsiteY39" fmla="*/ 1633089 h 2154114"/>
                <a:gd name="connsiteX40" fmla="*/ 1707268 w 2166551"/>
                <a:gd name="connsiteY40" fmla="*/ 1742718 h 2154114"/>
                <a:gd name="connsiteX41" fmla="*/ 1787943 w 2166551"/>
                <a:gd name="connsiteY41" fmla="*/ 1857426 h 2154114"/>
                <a:gd name="connsiteX42" fmla="*/ 1790388 w 2166551"/>
                <a:gd name="connsiteY42" fmla="*/ 1901968 h 2154114"/>
                <a:gd name="connsiteX43" fmla="*/ 1660981 w 2166551"/>
                <a:gd name="connsiteY43" fmla="*/ 1983530 h 2154114"/>
                <a:gd name="connsiteX44" fmla="*/ 1646149 w 2166551"/>
                <a:gd name="connsiteY44" fmla="*/ 1984344 h 2154114"/>
                <a:gd name="connsiteX45" fmla="*/ 1615672 w 2166551"/>
                <a:gd name="connsiteY45" fmla="*/ 1971126 h 2154114"/>
                <a:gd name="connsiteX46" fmla="*/ 1535812 w 2166551"/>
                <a:gd name="connsiteY46" fmla="*/ 1871264 h 2154114"/>
                <a:gd name="connsiteX47" fmla="*/ 1420421 w 2166551"/>
                <a:gd name="connsiteY47" fmla="*/ 1937166 h 2154114"/>
                <a:gd name="connsiteX48" fmla="*/ 1405589 w 2166551"/>
                <a:gd name="connsiteY48" fmla="*/ 1937980 h 2154114"/>
                <a:gd name="connsiteX49" fmla="*/ 1442586 w 2166551"/>
                <a:gd name="connsiteY49" fmla="*/ 2069978 h 2154114"/>
                <a:gd name="connsiteX50" fmla="*/ 1414553 w 2166551"/>
                <a:gd name="connsiteY50" fmla="*/ 2101300 h 2154114"/>
                <a:gd name="connsiteX51" fmla="*/ 1282701 w 2166551"/>
                <a:gd name="connsiteY51" fmla="*/ 2138320 h 2154114"/>
                <a:gd name="connsiteX52" fmla="*/ 1267870 w 2166551"/>
                <a:gd name="connsiteY52" fmla="*/ 2139134 h 2154114"/>
                <a:gd name="connsiteX53" fmla="*/ 1236577 w 2166551"/>
                <a:gd name="connsiteY53" fmla="*/ 2111068 h 2154114"/>
                <a:gd name="connsiteX54" fmla="*/ 1200396 w 2166551"/>
                <a:gd name="connsiteY54" fmla="*/ 1993918 h 2154114"/>
                <a:gd name="connsiteX55" fmla="*/ 1126239 w 2166551"/>
                <a:gd name="connsiteY55" fmla="*/ 1997988 h 2154114"/>
                <a:gd name="connsiteX56" fmla="*/ 1052083 w 2166551"/>
                <a:gd name="connsiteY56" fmla="*/ 2002058 h 2154114"/>
                <a:gd name="connsiteX57" fmla="*/ 1028939 w 2166551"/>
                <a:gd name="connsiteY57" fmla="*/ 2122464 h 2154114"/>
                <a:gd name="connsiteX58" fmla="*/ 1000906 w 2166551"/>
                <a:gd name="connsiteY58" fmla="*/ 2153786 h 2154114"/>
                <a:gd name="connsiteX59" fmla="*/ 850963 w 2166551"/>
                <a:gd name="connsiteY59" fmla="*/ 2132232 h 2154114"/>
                <a:gd name="connsiteX60" fmla="*/ 834502 w 2166551"/>
                <a:gd name="connsiteY60" fmla="*/ 2103352 h 2154114"/>
                <a:gd name="connsiteX61" fmla="*/ 842000 w 2166551"/>
                <a:gd name="connsiteY61" fmla="*/ 1968912 h 2154114"/>
                <a:gd name="connsiteX62" fmla="*/ 705258 w 2166551"/>
                <a:gd name="connsiteY62" fmla="*/ 1916848 h 2154114"/>
                <a:gd name="connsiteX63" fmla="*/ 637621 w 2166551"/>
                <a:gd name="connsiteY63" fmla="*/ 2039697 h 2154114"/>
                <a:gd name="connsiteX64" fmla="*/ 608773 w 2166551"/>
                <a:gd name="connsiteY64" fmla="*/ 2056172 h 2154114"/>
                <a:gd name="connsiteX65" fmla="*/ 593127 w 2166551"/>
                <a:gd name="connsiteY65" fmla="*/ 2042139 h 2154114"/>
                <a:gd name="connsiteX66" fmla="*/ 470402 w 2166551"/>
                <a:gd name="connsiteY66" fmla="*/ 1974414 h 2154114"/>
                <a:gd name="connsiteX67" fmla="*/ 453126 w 2166551"/>
                <a:gd name="connsiteY67" fmla="*/ 1930686 h 2154114"/>
                <a:gd name="connsiteX68" fmla="*/ 520764 w 2166551"/>
                <a:gd name="connsiteY68" fmla="*/ 1807838 h 2154114"/>
                <a:gd name="connsiteX69" fmla="*/ 411241 w 2166551"/>
                <a:gd name="connsiteY69" fmla="*/ 1709606 h 2154114"/>
                <a:gd name="connsiteX70" fmla="*/ 296664 w 2166551"/>
                <a:gd name="connsiteY70" fmla="*/ 1790354 h 2154114"/>
                <a:gd name="connsiteX71" fmla="*/ 282648 w 2166551"/>
                <a:gd name="connsiteY71" fmla="*/ 1806016 h 2154114"/>
                <a:gd name="connsiteX72" fmla="*/ 252171 w 2166551"/>
                <a:gd name="connsiteY72" fmla="*/ 1792796 h 2154114"/>
                <a:gd name="connsiteX73" fmla="*/ 171494 w 2166551"/>
                <a:gd name="connsiteY73" fmla="*/ 1678088 h 2154114"/>
                <a:gd name="connsiteX74" fmla="*/ 183881 w 2166551"/>
                <a:gd name="connsiteY74" fmla="*/ 1632732 h 2154114"/>
                <a:gd name="connsiteX75" fmla="*/ 282811 w 2166551"/>
                <a:gd name="connsiteY75" fmla="*/ 1537950 h 2154114"/>
                <a:gd name="connsiteX76" fmla="*/ 216967 w 2166551"/>
                <a:gd name="connsiteY76" fmla="*/ 1422428 h 2154114"/>
                <a:gd name="connsiteX77" fmla="*/ 216152 w 2166551"/>
                <a:gd name="connsiteY77" fmla="*/ 1407581 h 2154114"/>
                <a:gd name="connsiteX78" fmla="*/ 84300 w 2166551"/>
                <a:gd name="connsiteY78" fmla="*/ 1444601 h 2154114"/>
                <a:gd name="connsiteX79" fmla="*/ 53008 w 2166551"/>
                <a:gd name="connsiteY79" fmla="*/ 1416535 h 2154114"/>
                <a:gd name="connsiteX80" fmla="*/ 16011 w 2166551"/>
                <a:gd name="connsiteY80" fmla="*/ 1284537 h 2154114"/>
                <a:gd name="connsiteX81" fmla="*/ 43229 w 2166551"/>
                <a:gd name="connsiteY81" fmla="*/ 1238367 h 2154114"/>
                <a:gd name="connsiteX82" fmla="*/ 160250 w 2166551"/>
                <a:gd name="connsiteY82" fmla="*/ 1202161 h 2154114"/>
                <a:gd name="connsiteX83" fmla="*/ 152101 w 2166551"/>
                <a:gd name="connsiteY83" fmla="*/ 1053688 h 2154114"/>
                <a:gd name="connsiteX84" fmla="*/ 31821 w 2166551"/>
                <a:gd name="connsiteY84" fmla="*/ 1030505 h 2154114"/>
                <a:gd name="connsiteX85" fmla="*/ 529 w 2166551"/>
                <a:gd name="connsiteY85" fmla="*/ 1002439 h 2154114"/>
                <a:gd name="connsiteX86" fmla="*/ 22042 w 2166551"/>
                <a:gd name="connsiteY86" fmla="*/ 852338 h 2154114"/>
                <a:gd name="connsiteX87" fmla="*/ 50075 w 2166551"/>
                <a:gd name="connsiteY87" fmla="*/ 821015 h 2154114"/>
                <a:gd name="connsiteX88" fmla="*/ 185187 w 2166551"/>
                <a:gd name="connsiteY88" fmla="*/ 843384 h 2154114"/>
                <a:gd name="connsiteX89" fmla="*/ 223162 w 2166551"/>
                <a:gd name="connsiteY89" fmla="*/ 722164 h 2154114"/>
                <a:gd name="connsiteX90" fmla="*/ 237177 w 2166551"/>
                <a:gd name="connsiteY90" fmla="*/ 706502 h 2154114"/>
                <a:gd name="connsiteX91" fmla="*/ 129284 w 2166551"/>
                <a:gd name="connsiteY91" fmla="*/ 637964 h 2154114"/>
                <a:gd name="connsiteX92" fmla="*/ 112008 w 2166551"/>
                <a:gd name="connsiteY92" fmla="*/ 594236 h 2154114"/>
                <a:gd name="connsiteX93" fmla="*/ 194477 w 2166551"/>
                <a:gd name="connsiteY93" fmla="*/ 470574 h 2154114"/>
                <a:gd name="connsiteX94" fmla="*/ 208494 w 2166551"/>
                <a:gd name="connsiteY94" fmla="*/ 454912 h 2154114"/>
                <a:gd name="connsiteX95" fmla="*/ 238156 w 2166551"/>
                <a:gd name="connsiteY95" fmla="*/ 453284 h 2154114"/>
                <a:gd name="connsiteX96" fmla="*/ 346050 w 2166551"/>
                <a:gd name="connsiteY96" fmla="*/ 521822 h 2154114"/>
                <a:gd name="connsiteX97" fmla="*/ 444165 w 2166551"/>
                <a:gd name="connsiteY97" fmla="*/ 412194 h 2154114"/>
                <a:gd name="connsiteX98" fmla="*/ 364304 w 2166551"/>
                <a:gd name="connsiteY98" fmla="*/ 312333 h 2154114"/>
                <a:gd name="connsiteX99" fmla="*/ 376690 w 2166551"/>
                <a:gd name="connsiteY99" fmla="*/ 266977 h 2154114"/>
                <a:gd name="connsiteX100" fmla="*/ 490451 w 2166551"/>
                <a:gd name="connsiteY100" fmla="*/ 171381 h 2154114"/>
                <a:gd name="connsiteX101" fmla="*/ 505283 w 2166551"/>
                <a:gd name="connsiteY101" fmla="*/ 170567 h 2154114"/>
                <a:gd name="connsiteX102" fmla="*/ 535760 w 2166551"/>
                <a:gd name="connsiteY102" fmla="*/ 183786 h 2154114"/>
                <a:gd name="connsiteX103" fmla="*/ 615621 w 2166551"/>
                <a:gd name="connsiteY103" fmla="*/ 283647 h 2154114"/>
                <a:gd name="connsiteX104" fmla="*/ 731827 w 2166551"/>
                <a:gd name="connsiteY104" fmla="*/ 232593 h 2154114"/>
                <a:gd name="connsiteX105" fmla="*/ 745843 w 2166551"/>
                <a:gd name="connsiteY105" fmla="*/ 216932 h 2154114"/>
                <a:gd name="connsiteX106" fmla="*/ 724493 w 2166551"/>
                <a:gd name="connsiteY106" fmla="*/ 98967 h 2154114"/>
                <a:gd name="connsiteX107" fmla="*/ 736880 w 2166551"/>
                <a:gd name="connsiteY107" fmla="*/ 53611 h 2154114"/>
                <a:gd name="connsiteX108" fmla="*/ 883563 w 2166551"/>
                <a:gd name="connsiteY108" fmla="*/ 15777 h 2154114"/>
                <a:gd name="connsiteX109" fmla="*/ 914856 w 2166551"/>
                <a:gd name="connsiteY109" fmla="*/ 43843 h 2154114"/>
                <a:gd name="connsiteX110" fmla="*/ 951037 w 2166551"/>
                <a:gd name="connsiteY110" fmla="*/ 160994 h 2154114"/>
                <a:gd name="connsiteX111" fmla="*/ 1040025 w 2166551"/>
                <a:gd name="connsiteY111" fmla="*/ 156110 h 2154114"/>
                <a:gd name="connsiteX112" fmla="*/ 1099350 w 2166551"/>
                <a:gd name="connsiteY112" fmla="*/ 152854 h 2154114"/>
                <a:gd name="connsiteX113" fmla="*/ 1122493 w 2166551"/>
                <a:gd name="connsiteY113" fmla="*/ 32447 h 2154114"/>
                <a:gd name="connsiteX114" fmla="*/ 1150527 w 2166551"/>
                <a:gd name="connsiteY114" fmla="*/ 1125 h 2154114"/>
                <a:gd name="connsiteX115" fmla="*/ 1165358 w 2166551"/>
                <a:gd name="connsiteY115" fmla="*/ 311 h 2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166551" h="2154114">
                  <a:moveTo>
                    <a:pt x="1165358" y="311"/>
                  </a:moveTo>
                  <a:cubicBezTo>
                    <a:pt x="1209852" y="-2131"/>
                    <a:pt x="1255161" y="10275"/>
                    <a:pt x="1300470" y="22679"/>
                  </a:cubicBezTo>
                  <a:cubicBezTo>
                    <a:pt x="1315301" y="21865"/>
                    <a:pt x="1330947" y="35899"/>
                    <a:pt x="1331762" y="50747"/>
                  </a:cubicBezTo>
                  <a:cubicBezTo>
                    <a:pt x="1309433" y="185999"/>
                    <a:pt x="1309433" y="185999"/>
                    <a:pt x="1309433" y="185999"/>
                  </a:cubicBezTo>
                  <a:cubicBezTo>
                    <a:pt x="1369573" y="197591"/>
                    <a:pt x="1414882" y="209997"/>
                    <a:pt x="1446175" y="238063"/>
                  </a:cubicBezTo>
                  <a:cubicBezTo>
                    <a:pt x="1529458" y="129247"/>
                    <a:pt x="1529458" y="129247"/>
                    <a:pt x="1529458" y="129247"/>
                  </a:cubicBezTo>
                  <a:cubicBezTo>
                    <a:pt x="1528643" y="114401"/>
                    <a:pt x="1543474" y="113587"/>
                    <a:pt x="1543474" y="113587"/>
                  </a:cubicBezTo>
                  <a:cubicBezTo>
                    <a:pt x="1558306" y="112773"/>
                    <a:pt x="1558306" y="112773"/>
                    <a:pt x="1573137" y="111959"/>
                  </a:cubicBezTo>
                  <a:cubicBezTo>
                    <a:pt x="1604430" y="140025"/>
                    <a:pt x="1649738" y="152431"/>
                    <a:pt x="1695862" y="179683"/>
                  </a:cubicBezTo>
                  <a:cubicBezTo>
                    <a:pt x="1711508" y="193717"/>
                    <a:pt x="1712323" y="208563"/>
                    <a:pt x="1698306" y="224225"/>
                  </a:cubicBezTo>
                  <a:cubicBezTo>
                    <a:pt x="1645501" y="346259"/>
                    <a:pt x="1645501" y="346259"/>
                    <a:pt x="1645501" y="346259"/>
                  </a:cubicBezTo>
                  <a:cubicBezTo>
                    <a:pt x="1676793" y="374325"/>
                    <a:pt x="1708085" y="402393"/>
                    <a:pt x="1755023" y="444492"/>
                  </a:cubicBezTo>
                  <a:cubicBezTo>
                    <a:pt x="1854769" y="364557"/>
                    <a:pt x="1854769" y="364557"/>
                    <a:pt x="1854769" y="364557"/>
                  </a:cubicBezTo>
                  <a:cubicBezTo>
                    <a:pt x="1854769" y="364557"/>
                    <a:pt x="1869599" y="363743"/>
                    <a:pt x="1869599" y="363743"/>
                  </a:cubicBezTo>
                  <a:cubicBezTo>
                    <a:pt x="1884431" y="362929"/>
                    <a:pt x="1899262" y="362115"/>
                    <a:pt x="1900077" y="376963"/>
                  </a:cubicBezTo>
                  <a:cubicBezTo>
                    <a:pt x="1931370" y="405029"/>
                    <a:pt x="1963477" y="447943"/>
                    <a:pt x="1995584" y="490857"/>
                  </a:cubicBezTo>
                  <a:cubicBezTo>
                    <a:pt x="1996399" y="505705"/>
                    <a:pt x="1997214" y="520552"/>
                    <a:pt x="1983198" y="536213"/>
                  </a:cubicBezTo>
                  <a:cubicBezTo>
                    <a:pt x="1883452" y="616148"/>
                    <a:pt x="1883452" y="616148"/>
                    <a:pt x="1883452" y="616148"/>
                  </a:cubicBezTo>
                  <a:cubicBezTo>
                    <a:pt x="1899914" y="645028"/>
                    <a:pt x="1917189" y="688756"/>
                    <a:pt x="1934466" y="732484"/>
                  </a:cubicBezTo>
                  <a:cubicBezTo>
                    <a:pt x="1934466" y="732484"/>
                    <a:pt x="1935280" y="747332"/>
                    <a:pt x="1935280" y="747332"/>
                  </a:cubicBezTo>
                  <a:cubicBezTo>
                    <a:pt x="2067133" y="710310"/>
                    <a:pt x="2067133" y="710310"/>
                    <a:pt x="2067133" y="710310"/>
                  </a:cubicBezTo>
                  <a:cubicBezTo>
                    <a:pt x="2067133" y="710310"/>
                    <a:pt x="2067133" y="710310"/>
                    <a:pt x="2081963" y="709496"/>
                  </a:cubicBezTo>
                  <a:cubicBezTo>
                    <a:pt x="2096795" y="708682"/>
                    <a:pt x="2097610" y="723530"/>
                    <a:pt x="2113257" y="737563"/>
                  </a:cubicBezTo>
                  <a:cubicBezTo>
                    <a:pt x="2130532" y="781291"/>
                    <a:pt x="2133791" y="840680"/>
                    <a:pt x="2151068" y="884408"/>
                  </a:cubicBezTo>
                  <a:cubicBezTo>
                    <a:pt x="2151883" y="899256"/>
                    <a:pt x="2137866" y="914916"/>
                    <a:pt x="2123035" y="915730"/>
                  </a:cubicBezTo>
                  <a:cubicBezTo>
                    <a:pt x="1991183" y="952752"/>
                    <a:pt x="1991183" y="952752"/>
                    <a:pt x="1991183" y="952752"/>
                  </a:cubicBezTo>
                  <a:cubicBezTo>
                    <a:pt x="2008459" y="996479"/>
                    <a:pt x="2011719" y="1055868"/>
                    <a:pt x="1999332" y="1101224"/>
                  </a:cubicBezTo>
                  <a:cubicBezTo>
                    <a:pt x="2134444" y="1123592"/>
                    <a:pt x="2134444" y="1123592"/>
                    <a:pt x="2134444" y="1123592"/>
                  </a:cubicBezTo>
                  <a:cubicBezTo>
                    <a:pt x="2149274" y="1122779"/>
                    <a:pt x="2164921" y="1136812"/>
                    <a:pt x="2166551" y="1166506"/>
                  </a:cubicBezTo>
                  <a:cubicBezTo>
                    <a:pt x="2154164" y="1211862"/>
                    <a:pt x="2141777" y="1257218"/>
                    <a:pt x="2144222" y="1301760"/>
                  </a:cubicBezTo>
                  <a:cubicBezTo>
                    <a:pt x="2130205" y="1317421"/>
                    <a:pt x="2116189" y="1333083"/>
                    <a:pt x="2101358" y="1333897"/>
                  </a:cubicBezTo>
                  <a:cubicBezTo>
                    <a:pt x="1966246" y="1311528"/>
                    <a:pt x="1966246" y="1311528"/>
                    <a:pt x="1966246" y="1311528"/>
                  </a:cubicBezTo>
                  <a:cubicBezTo>
                    <a:pt x="1953859" y="1356884"/>
                    <a:pt x="1941473" y="1402239"/>
                    <a:pt x="1928271" y="1432749"/>
                  </a:cubicBezTo>
                  <a:cubicBezTo>
                    <a:pt x="1929086" y="1447595"/>
                    <a:pt x="1929086" y="1447595"/>
                    <a:pt x="1929086" y="1447595"/>
                  </a:cubicBezTo>
                  <a:cubicBezTo>
                    <a:pt x="2036980" y="1516135"/>
                    <a:pt x="2036980" y="1516135"/>
                    <a:pt x="2036980" y="1516135"/>
                  </a:cubicBezTo>
                  <a:cubicBezTo>
                    <a:pt x="2052626" y="1530167"/>
                    <a:pt x="2053440" y="1545015"/>
                    <a:pt x="2039425" y="1560675"/>
                  </a:cubicBezTo>
                  <a:cubicBezTo>
                    <a:pt x="2027038" y="1606031"/>
                    <a:pt x="1999820" y="1652201"/>
                    <a:pt x="1972601" y="1698371"/>
                  </a:cubicBezTo>
                  <a:cubicBezTo>
                    <a:pt x="1957771" y="1699185"/>
                    <a:pt x="1957771" y="1699185"/>
                    <a:pt x="1942939" y="1699999"/>
                  </a:cubicBezTo>
                  <a:cubicBezTo>
                    <a:pt x="1942939" y="1699999"/>
                    <a:pt x="1928108" y="1700813"/>
                    <a:pt x="1928108" y="1700813"/>
                  </a:cubicBezTo>
                  <a:cubicBezTo>
                    <a:pt x="1805383" y="1633089"/>
                    <a:pt x="1805383" y="1633089"/>
                    <a:pt x="1805383" y="1633089"/>
                  </a:cubicBezTo>
                  <a:cubicBezTo>
                    <a:pt x="1778165" y="1679259"/>
                    <a:pt x="1750132" y="1710582"/>
                    <a:pt x="1707268" y="1742718"/>
                  </a:cubicBezTo>
                  <a:cubicBezTo>
                    <a:pt x="1787943" y="1857426"/>
                    <a:pt x="1787943" y="1857426"/>
                    <a:pt x="1787943" y="1857426"/>
                  </a:cubicBezTo>
                  <a:cubicBezTo>
                    <a:pt x="1803590" y="1871460"/>
                    <a:pt x="1804405" y="1886307"/>
                    <a:pt x="1790388" y="1901968"/>
                  </a:cubicBezTo>
                  <a:cubicBezTo>
                    <a:pt x="1747524" y="1934105"/>
                    <a:pt x="1703845" y="1951394"/>
                    <a:pt x="1660981" y="1983530"/>
                  </a:cubicBezTo>
                  <a:cubicBezTo>
                    <a:pt x="1660981" y="1983530"/>
                    <a:pt x="1660981" y="1983530"/>
                    <a:pt x="1646149" y="1984344"/>
                  </a:cubicBezTo>
                  <a:cubicBezTo>
                    <a:pt x="1646149" y="1984344"/>
                    <a:pt x="1631318" y="1985158"/>
                    <a:pt x="1615672" y="1971126"/>
                  </a:cubicBezTo>
                  <a:cubicBezTo>
                    <a:pt x="1535812" y="1871264"/>
                    <a:pt x="1535812" y="1871264"/>
                    <a:pt x="1535812" y="1871264"/>
                  </a:cubicBezTo>
                  <a:cubicBezTo>
                    <a:pt x="1507778" y="1902587"/>
                    <a:pt x="1464099" y="1919876"/>
                    <a:pt x="1420421" y="1937166"/>
                  </a:cubicBezTo>
                  <a:cubicBezTo>
                    <a:pt x="1420421" y="1937166"/>
                    <a:pt x="1420421" y="1937166"/>
                    <a:pt x="1405589" y="1937980"/>
                  </a:cubicBezTo>
                  <a:cubicBezTo>
                    <a:pt x="1442586" y="2069978"/>
                    <a:pt x="1442586" y="2069978"/>
                    <a:pt x="1442586" y="2069978"/>
                  </a:cubicBezTo>
                  <a:cubicBezTo>
                    <a:pt x="1443401" y="2084824"/>
                    <a:pt x="1429385" y="2100486"/>
                    <a:pt x="1414553" y="2101300"/>
                  </a:cubicBezTo>
                  <a:cubicBezTo>
                    <a:pt x="1370874" y="2118589"/>
                    <a:pt x="1327195" y="2135878"/>
                    <a:pt x="1282701" y="2138320"/>
                  </a:cubicBezTo>
                  <a:cubicBezTo>
                    <a:pt x="1267870" y="2139134"/>
                    <a:pt x="1267870" y="2139134"/>
                    <a:pt x="1267870" y="2139134"/>
                  </a:cubicBezTo>
                  <a:cubicBezTo>
                    <a:pt x="1253038" y="2139948"/>
                    <a:pt x="1237392" y="2125915"/>
                    <a:pt x="1236577" y="2111068"/>
                  </a:cubicBezTo>
                  <a:cubicBezTo>
                    <a:pt x="1200396" y="1993918"/>
                    <a:pt x="1200396" y="1993918"/>
                    <a:pt x="1200396" y="1993918"/>
                  </a:cubicBezTo>
                  <a:cubicBezTo>
                    <a:pt x="1170733" y="1995546"/>
                    <a:pt x="1155901" y="1996360"/>
                    <a:pt x="1126239" y="1997988"/>
                  </a:cubicBezTo>
                  <a:cubicBezTo>
                    <a:pt x="1096577" y="1999616"/>
                    <a:pt x="1081745" y="2000430"/>
                    <a:pt x="1052083" y="2002058"/>
                  </a:cubicBezTo>
                  <a:cubicBezTo>
                    <a:pt x="1028939" y="2122464"/>
                    <a:pt x="1028939" y="2122464"/>
                    <a:pt x="1028939" y="2122464"/>
                  </a:cubicBezTo>
                  <a:cubicBezTo>
                    <a:pt x="1029754" y="2137311"/>
                    <a:pt x="1015737" y="2152972"/>
                    <a:pt x="1000906" y="2153786"/>
                  </a:cubicBezTo>
                  <a:cubicBezTo>
                    <a:pt x="956412" y="2156228"/>
                    <a:pt x="896272" y="2144637"/>
                    <a:pt x="850963" y="2132232"/>
                  </a:cubicBezTo>
                  <a:cubicBezTo>
                    <a:pt x="836132" y="2133046"/>
                    <a:pt x="820486" y="2119013"/>
                    <a:pt x="834502" y="2103352"/>
                  </a:cubicBezTo>
                  <a:cubicBezTo>
                    <a:pt x="842000" y="1968912"/>
                    <a:pt x="842000" y="1968912"/>
                    <a:pt x="842000" y="1968912"/>
                  </a:cubicBezTo>
                  <a:cubicBezTo>
                    <a:pt x="796691" y="1956506"/>
                    <a:pt x="751382" y="1944102"/>
                    <a:pt x="705258" y="1916848"/>
                  </a:cubicBezTo>
                  <a:cubicBezTo>
                    <a:pt x="637621" y="2039697"/>
                    <a:pt x="637621" y="2039697"/>
                    <a:pt x="637621" y="2039697"/>
                  </a:cubicBezTo>
                  <a:cubicBezTo>
                    <a:pt x="637621" y="2039697"/>
                    <a:pt x="623605" y="2055358"/>
                    <a:pt x="608773" y="2056172"/>
                  </a:cubicBezTo>
                  <a:cubicBezTo>
                    <a:pt x="608773" y="2056172"/>
                    <a:pt x="593127" y="2042139"/>
                    <a:pt x="593127" y="2042139"/>
                  </a:cubicBezTo>
                  <a:cubicBezTo>
                    <a:pt x="547819" y="2029734"/>
                    <a:pt x="501695" y="2002482"/>
                    <a:pt x="470402" y="1974414"/>
                  </a:cubicBezTo>
                  <a:cubicBezTo>
                    <a:pt x="454756" y="1960382"/>
                    <a:pt x="453941" y="1945534"/>
                    <a:pt x="453126" y="1930686"/>
                  </a:cubicBezTo>
                  <a:cubicBezTo>
                    <a:pt x="520764" y="1807838"/>
                    <a:pt x="520764" y="1807838"/>
                    <a:pt x="520764" y="1807838"/>
                  </a:cubicBezTo>
                  <a:cubicBezTo>
                    <a:pt x="474640" y="1780586"/>
                    <a:pt x="443348" y="1752520"/>
                    <a:pt x="411241" y="1709606"/>
                  </a:cubicBezTo>
                  <a:cubicBezTo>
                    <a:pt x="296664" y="1790354"/>
                    <a:pt x="296664" y="1790354"/>
                    <a:pt x="296664" y="1790354"/>
                  </a:cubicBezTo>
                  <a:cubicBezTo>
                    <a:pt x="296664" y="1790354"/>
                    <a:pt x="297479" y="1805202"/>
                    <a:pt x="282648" y="1806016"/>
                  </a:cubicBezTo>
                  <a:cubicBezTo>
                    <a:pt x="282648" y="1806016"/>
                    <a:pt x="267001" y="1791982"/>
                    <a:pt x="252171" y="1792796"/>
                  </a:cubicBezTo>
                  <a:cubicBezTo>
                    <a:pt x="220063" y="1749882"/>
                    <a:pt x="202787" y="1706154"/>
                    <a:pt x="171494" y="1678088"/>
                  </a:cubicBezTo>
                  <a:cubicBezTo>
                    <a:pt x="155849" y="1664054"/>
                    <a:pt x="169050" y="1633546"/>
                    <a:pt x="183881" y="1632732"/>
                  </a:cubicBezTo>
                  <a:cubicBezTo>
                    <a:pt x="282811" y="1537950"/>
                    <a:pt x="282811" y="1537950"/>
                    <a:pt x="282811" y="1537950"/>
                  </a:cubicBezTo>
                  <a:cubicBezTo>
                    <a:pt x="266350" y="1509070"/>
                    <a:pt x="234243" y="1466156"/>
                    <a:pt x="216967" y="1422428"/>
                  </a:cubicBezTo>
                  <a:cubicBezTo>
                    <a:pt x="216967" y="1422428"/>
                    <a:pt x="216967" y="1422428"/>
                    <a:pt x="216152" y="1407581"/>
                  </a:cubicBezTo>
                  <a:cubicBezTo>
                    <a:pt x="84300" y="1444601"/>
                    <a:pt x="84300" y="1444601"/>
                    <a:pt x="84300" y="1444601"/>
                  </a:cubicBezTo>
                  <a:cubicBezTo>
                    <a:pt x="69469" y="1445415"/>
                    <a:pt x="53823" y="1431382"/>
                    <a:pt x="53008" y="1416535"/>
                  </a:cubicBezTo>
                  <a:cubicBezTo>
                    <a:pt x="35732" y="1372807"/>
                    <a:pt x="18456" y="1329079"/>
                    <a:pt x="16011" y="1284537"/>
                  </a:cubicBezTo>
                  <a:cubicBezTo>
                    <a:pt x="14382" y="1254843"/>
                    <a:pt x="13567" y="1239995"/>
                    <a:pt x="43229" y="1238367"/>
                  </a:cubicBezTo>
                  <a:cubicBezTo>
                    <a:pt x="160250" y="1202161"/>
                    <a:pt x="160250" y="1202161"/>
                    <a:pt x="160250" y="1202161"/>
                  </a:cubicBezTo>
                  <a:cubicBezTo>
                    <a:pt x="157805" y="1157619"/>
                    <a:pt x="154546" y="1098229"/>
                    <a:pt x="152101" y="1053688"/>
                  </a:cubicBezTo>
                  <a:cubicBezTo>
                    <a:pt x="31821" y="1030505"/>
                    <a:pt x="31821" y="1030505"/>
                    <a:pt x="31821" y="1030505"/>
                  </a:cubicBezTo>
                  <a:cubicBezTo>
                    <a:pt x="16990" y="1031319"/>
                    <a:pt x="1344" y="1017286"/>
                    <a:pt x="529" y="1002439"/>
                  </a:cubicBezTo>
                  <a:cubicBezTo>
                    <a:pt x="-2731" y="943050"/>
                    <a:pt x="9656" y="897694"/>
                    <a:pt x="22042" y="852338"/>
                  </a:cubicBezTo>
                  <a:cubicBezTo>
                    <a:pt x="21227" y="837491"/>
                    <a:pt x="35244" y="821829"/>
                    <a:pt x="50075" y="821015"/>
                  </a:cubicBezTo>
                  <a:cubicBezTo>
                    <a:pt x="185187" y="843384"/>
                    <a:pt x="185187" y="843384"/>
                    <a:pt x="185187" y="843384"/>
                  </a:cubicBezTo>
                  <a:cubicBezTo>
                    <a:pt x="197574" y="798028"/>
                    <a:pt x="210775" y="767520"/>
                    <a:pt x="223162" y="722164"/>
                  </a:cubicBezTo>
                  <a:cubicBezTo>
                    <a:pt x="237992" y="721350"/>
                    <a:pt x="237177" y="706502"/>
                    <a:pt x="237177" y="706502"/>
                  </a:cubicBezTo>
                  <a:cubicBezTo>
                    <a:pt x="129284" y="637964"/>
                    <a:pt x="129284" y="637964"/>
                    <a:pt x="129284" y="637964"/>
                  </a:cubicBezTo>
                  <a:cubicBezTo>
                    <a:pt x="113638" y="623930"/>
                    <a:pt x="112823" y="609084"/>
                    <a:pt x="112008" y="594236"/>
                  </a:cubicBezTo>
                  <a:cubicBezTo>
                    <a:pt x="139227" y="548066"/>
                    <a:pt x="166444" y="501896"/>
                    <a:pt x="194477" y="470574"/>
                  </a:cubicBezTo>
                  <a:cubicBezTo>
                    <a:pt x="193662" y="455726"/>
                    <a:pt x="208494" y="454912"/>
                    <a:pt x="208494" y="454912"/>
                  </a:cubicBezTo>
                  <a:cubicBezTo>
                    <a:pt x="223324" y="454098"/>
                    <a:pt x="223324" y="454098"/>
                    <a:pt x="238156" y="453284"/>
                  </a:cubicBezTo>
                  <a:cubicBezTo>
                    <a:pt x="346050" y="521822"/>
                    <a:pt x="346050" y="521822"/>
                    <a:pt x="346050" y="521822"/>
                  </a:cubicBezTo>
                  <a:cubicBezTo>
                    <a:pt x="373268" y="475653"/>
                    <a:pt x="416132" y="443516"/>
                    <a:pt x="444165" y="412194"/>
                  </a:cubicBezTo>
                  <a:cubicBezTo>
                    <a:pt x="364304" y="312333"/>
                    <a:pt x="364304" y="312333"/>
                    <a:pt x="364304" y="312333"/>
                  </a:cubicBezTo>
                  <a:cubicBezTo>
                    <a:pt x="363489" y="297485"/>
                    <a:pt x="361860" y="267791"/>
                    <a:pt x="376690" y="266977"/>
                  </a:cubicBezTo>
                  <a:cubicBezTo>
                    <a:pt x="419555" y="234840"/>
                    <a:pt x="447588" y="203517"/>
                    <a:pt x="490451" y="171381"/>
                  </a:cubicBezTo>
                  <a:cubicBezTo>
                    <a:pt x="490451" y="171381"/>
                    <a:pt x="505283" y="170567"/>
                    <a:pt x="505283" y="170567"/>
                  </a:cubicBezTo>
                  <a:cubicBezTo>
                    <a:pt x="520115" y="169753"/>
                    <a:pt x="534945" y="168939"/>
                    <a:pt x="535760" y="183786"/>
                  </a:cubicBezTo>
                  <a:cubicBezTo>
                    <a:pt x="615621" y="283647"/>
                    <a:pt x="615621" y="283647"/>
                    <a:pt x="615621" y="283647"/>
                  </a:cubicBezTo>
                  <a:cubicBezTo>
                    <a:pt x="659300" y="266358"/>
                    <a:pt x="688149" y="249883"/>
                    <a:pt x="731827" y="232593"/>
                  </a:cubicBezTo>
                  <a:cubicBezTo>
                    <a:pt x="746658" y="231779"/>
                    <a:pt x="745843" y="216932"/>
                    <a:pt x="745843" y="216932"/>
                  </a:cubicBezTo>
                  <a:cubicBezTo>
                    <a:pt x="724493" y="98967"/>
                    <a:pt x="724493" y="98967"/>
                    <a:pt x="724493" y="98967"/>
                  </a:cubicBezTo>
                  <a:cubicBezTo>
                    <a:pt x="708847" y="84935"/>
                    <a:pt x="722048" y="54425"/>
                    <a:pt x="736880" y="53611"/>
                  </a:cubicBezTo>
                  <a:cubicBezTo>
                    <a:pt x="795391" y="35509"/>
                    <a:pt x="839884" y="33067"/>
                    <a:pt x="883563" y="15777"/>
                  </a:cubicBezTo>
                  <a:cubicBezTo>
                    <a:pt x="898394" y="14963"/>
                    <a:pt x="914041" y="28997"/>
                    <a:pt x="914856" y="43843"/>
                  </a:cubicBezTo>
                  <a:cubicBezTo>
                    <a:pt x="951037" y="160994"/>
                    <a:pt x="951037" y="160994"/>
                    <a:pt x="951037" y="160994"/>
                  </a:cubicBezTo>
                  <a:cubicBezTo>
                    <a:pt x="980700" y="159366"/>
                    <a:pt x="1010362" y="157738"/>
                    <a:pt x="1040025" y="156110"/>
                  </a:cubicBezTo>
                  <a:cubicBezTo>
                    <a:pt x="1054856" y="155296"/>
                    <a:pt x="1084518" y="153668"/>
                    <a:pt x="1099350" y="152854"/>
                  </a:cubicBezTo>
                  <a:cubicBezTo>
                    <a:pt x="1122493" y="32447"/>
                    <a:pt x="1122493" y="32447"/>
                    <a:pt x="1122493" y="32447"/>
                  </a:cubicBezTo>
                  <a:cubicBezTo>
                    <a:pt x="1121679" y="17601"/>
                    <a:pt x="1135695" y="1939"/>
                    <a:pt x="1150527" y="1125"/>
                  </a:cubicBezTo>
                  <a:cubicBezTo>
                    <a:pt x="1150527" y="1125"/>
                    <a:pt x="1150527" y="1125"/>
                    <a:pt x="1165358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3" name="Freeform 40"/>
            <p:cNvSpPr/>
            <p:nvPr/>
          </p:nvSpPr>
          <p:spPr>
            <a:xfrm>
              <a:off x="5235230" y="4836219"/>
              <a:ext cx="646113" cy="646113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6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70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3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7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4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6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4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8 h 646647"/>
                <a:gd name="connsiteX63" fmla="*/ 214665 w 647363"/>
                <a:gd name="connsiteY63" fmla="*/ 627884 h 646647"/>
                <a:gd name="connsiteX64" fmla="*/ 171418 w 647363"/>
                <a:gd name="connsiteY64" fmla="*/ 612862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300 h 646647"/>
                <a:gd name="connsiteX70" fmla="*/ 103750 w 647363"/>
                <a:gd name="connsiteY70" fmla="*/ 561449 h 646647"/>
                <a:gd name="connsiteX71" fmla="*/ 75717 w 647363"/>
                <a:gd name="connsiteY71" fmla="*/ 530209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8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9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9 h 646647"/>
                <a:gd name="connsiteX100" fmla="*/ 131884 w 647363"/>
                <a:gd name="connsiteY100" fmla="*/ 77580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20 h 646647"/>
                <a:gd name="connsiteX109" fmla="*/ 276388 w 647363"/>
                <a:gd name="connsiteY109" fmla="*/ 52288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6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1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1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30"/>
                    <a:pt x="543407" y="82363"/>
                  </a:cubicBezTo>
                  <a:cubicBezTo>
                    <a:pt x="554467" y="93982"/>
                    <a:pt x="565527" y="105602"/>
                    <a:pt x="571441" y="113603"/>
                  </a:cubicBezTo>
                  <a:cubicBezTo>
                    <a:pt x="576587" y="117221"/>
                    <a:pt x="578121" y="125989"/>
                    <a:pt x="573742" y="126756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7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70"/>
                    <a:pt x="640234" y="300370"/>
                    <a:pt x="640234" y="300370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9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3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7"/>
                    <a:pt x="562448" y="526347"/>
                    <a:pt x="562448" y="526347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4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4"/>
                  </a:cubicBezTo>
                  <a:cubicBezTo>
                    <a:pt x="456045" y="563044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30000"/>
                    <a:pt x="408328" y="625616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4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8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2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300"/>
                    <a:pt x="113275" y="564300"/>
                  </a:cubicBezTo>
                  <a:cubicBezTo>
                    <a:pt x="108896" y="565066"/>
                    <a:pt x="108896" y="565066"/>
                    <a:pt x="103750" y="561449"/>
                  </a:cubicBezTo>
                  <a:cubicBezTo>
                    <a:pt x="93458" y="554213"/>
                    <a:pt x="82398" y="542594"/>
                    <a:pt x="75717" y="530209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4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8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9"/>
                    <a:pt x="87462" y="184759"/>
                    <a:pt x="87462" y="184759"/>
                  </a:cubicBezTo>
                  <a:cubicBezTo>
                    <a:pt x="93917" y="170073"/>
                    <a:pt x="101140" y="159773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9"/>
                    <a:pt x="122359" y="74729"/>
                  </a:cubicBezTo>
                  <a:cubicBezTo>
                    <a:pt x="126738" y="73962"/>
                    <a:pt x="126738" y="73962"/>
                    <a:pt x="131884" y="77580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9"/>
                    <a:pt x="238062" y="13812"/>
                    <a:pt x="239597" y="22580"/>
                  </a:cubicBezTo>
                  <a:cubicBezTo>
                    <a:pt x="254493" y="56120"/>
                    <a:pt x="254493" y="56120"/>
                    <a:pt x="254493" y="56120"/>
                  </a:cubicBezTo>
                  <a:cubicBezTo>
                    <a:pt x="263251" y="54587"/>
                    <a:pt x="267630" y="53820"/>
                    <a:pt x="276388" y="52288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8"/>
                    <a:pt x="203300" y="541193"/>
                    <a:pt x="323382" y="541193"/>
                  </a:cubicBezTo>
                  <a:cubicBezTo>
                    <a:pt x="443464" y="541193"/>
                    <a:pt x="540809" y="443848"/>
                    <a:pt x="540809" y="323766"/>
                  </a:cubicBezTo>
                  <a:cubicBezTo>
                    <a:pt x="540809" y="203684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41"/>
            <p:cNvSpPr/>
            <p:nvPr/>
          </p:nvSpPr>
          <p:spPr>
            <a:xfrm>
              <a:off x="1509368" y="3372544"/>
              <a:ext cx="2112962" cy="2109788"/>
            </a:xfrm>
            <a:custGeom>
              <a:avLst/>
              <a:gdLst>
                <a:gd name="connsiteX0" fmla="*/ 1109669 w 2162823"/>
                <a:gd name="connsiteY0" fmla="*/ 566 h 2160430"/>
                <a:gd name="connsiteX1" fmla="*/ 1180857 w 2162823"/>
                <a:gd name="connsiteY1" fmla="*/ 8862 h 2160430"/>
                <a:gd name="connsiteX2" fmla="*/ 1215244 w 2162823"/>
                <a:gd name="connsiteY2" fmla="*/ 33035 h 2160430"/>
                <a:gd name="connsiteX3" fmla="*/ 1209057 w 2162823"/>
                <a:gd name="connsiteY3" fmla="*/ 169979 h 2160430"/>
                <a:gd name="connsiteX4" fmla="*/ 1350979 w 2162823"/>
                <a:gd name="connsiteY4" fmla="*/ 205522 h 2160430"/>
                <a:gd name="connsiteX5" fmla="*/ 1403619 w 2162823"/>
                <a:gd name="connsiteY5" fmla="*/ 75543 h 2160430"/>
                <a:gd name="connsiteX6" fmla="*/ 1430315 w 2162823"/>
                <a:gd name="connsiteY6" fmla="*/ 55774 h 2160430"/>
                <a:gd name="connsiteX7" fmla="*/ 1447508 w 2162823"/>
                <a:gd name="connsiteY7" fmla="*/ 67861 h 2160430"/>
                <a:gd name="connsiteX8" fmla="*/ 1577364 w 2162823"/>
                <a:gd name="connsiteY8" fmla="*/ 120611 h 2160430"/>
                <a:gd name="connsiteX9" fmla="*/ 1599684 w 2162823"/>
                <a:gd name="connsiteY9" fmla="*/ 161991 h 2160430"/>
                <a:gd name="connsiteX10" fmla="*/ 1547045 w 2162823"/>
                <a:gd name="connsiteY10" fmla="*/ 291970 h 2160430"/>
                <a:gd name="connsiteX11" fmla="*/ 1664835 w 2162823"/>
                <a:gd name="connsiteY11" fmla="*/ 361927 h 2160430"/>
                <a:gd name="connsiteX12" fmla="*/ 1771618 w 2162823"/>
                <a:gd name="connsiteY12" fmla="*/ 282854 h 2160430"/>
                <a:gd name="connsiteX13" fmla="*/ 1783684 w 2162823"/>
                <a:gd name="connsiteY13" fmla="*/ 265647 h 2160430"/>
                <a:gd name="connsiteX14" fmla="*/ 1815507 w 2162823"/>
                <a:gd name="connsiteY14" fmla="*/ 275172 h 2160430"/>
                <a:gd name="connsiteX15" fmla="*/ 1909166 w 2162823"/>
                <a:gd name="connsiteY15" fmla="*/ 379545 h 2160430"/>
                <a:gd name="connsiteX16" fmla="*/ 1916856 w 2162823"/>
                <a:gd name="connsiteY16" fmla="*/ 423486 h 2160430"/>
                <a:gd name="connsiteX17" fmla="*/ 1815200 w 2162823"/>
                <a:gd name="connsiteY17" fmla="*/ 531853 h 2160430"/>
                <a:gd name="connsiteX18" fmla="*/ 1894228 w 2162823"/>
                <a:gd name="connsiteY18" fmla="*/ 638786 h 2160430"/>
                <a:gd name="connsiteX19" fmla="*/ 1896792 w 2162823"/>
                <a:gd name="connsiteY19" fmla="*/ 653433 h 2160430"/>
                <a:gd name="connsiteX20" fmla="*/ 2023333 w 2162823"/>
                <a:gd name="connsiteY20" fmla="*/ 601093 h 2160430"/>
                <a:gd name="connsiteX21" fmla="*/ 2057719 w 2162823"/>
                <a:gd name="connsiteY21" fmla="*/ 625266 h 2160430"/>
                <a:gd name="connsiteX22" fmla="*/ 2110051 w 2162823"/>
                <a:gd name="connsiteY22" fmla="*/ 751967 h 2160430"/>
                <a:gd name="connsiteX23" fmla="*/ 2103113 w 2162823"/>
                <a:gd name="connsiteY23" fmla="*/ 798470 h 2160430"/>
                <a:gd name="connsiteX24" fmla="*/ 1976572 w 2162823"/>
                <a:gd name="connsiteY24" fmla="*/ 850809 h 2160430"/>
                <a:gd name="connsiteX25" fmla="*/ 2002208 w 2162823"/>
                <a:gd name="connsiteY25" fmla="*/ 997278 h 2160430"/>
                <a:gd name="connsiteX26" fmla="*/ 2139003 w 2162823"/>
                <a:gd name="connsiteY26" fmla="*/ 1003527 h 2160430"/>
                <a:gd name="connsiteX27" fmla="*/ 2158760 w 2162823"/>
                <a:gd name="connsiteY27" fmla="*/ 1030260 h 2160430"/>
                <a:gd name="connsiteX28" fmla="*/ 2155137 w 2162823"/>
                <a:gd name="connsiteY28" fmla="*/ 1181851 h 2160430"/>
                <a:gd name="connsiteX29" fmla="*/ 2128441 w 2162823"/>
                <a:gd name="connsiteY29" fmla="*/ 1201619 h 2160430"/>
                <a:gd name="connsiteX30" fmla="*/ 1994211 w 2162823"/>
                <a:gd name="connsiteY30" fmla="*/ 1210018 h 2160430"/>
                <a:gd name="connsiteX31" fmla="*/ 1970830 w 2162823"/>
                <a:gd name="connsiteY31" fmla="*/ 1334875 h 2160430"/>
                <a:gd name="connsiteX32" fmla="*/ 1958764 w 2162823"/>
                <a:gd name="connsiteY32" fmla="*/ 1352083 h 2160430"/>
                <a:gd name="connsiteX33" fmla="*/ 2073990 w 2162823"/>
                <a:gd name="connsiteY33" fmla="*/ 1407394 h 2160430"/>
                <a:gd name="connsiteX34" fmla="*/ 2096312 w 2162823"/>
                <a:gd name="connsiteY34" fmla="*/ 1448774 h 2160430"/>
                <a:gd name="connsiteX35" fmla="*/ 2043672 w 2162823"/>
                <a:gd name="connsiteY35" fmla="*/ 1578753 h 2160430"/>
                <a:gd name="connsiteX36" fmla="*/ 2016976 w 2162823"/>
                <a:gd name="connsiteY36" fmla="*/ 1598521 h 2160430"/>
                <a:gd name="connsiteX37" fmla="*/ 2002346 w 2162823"/>
                <a:gd name="connsiteY37" fmla="*/ 1601082 h 2160430"/>
                <a:gd name="connsiteX38" fmla="*/ 1872490 w 2162823"/>
                <a:gd name="connsiteY38" fmla="*/ 1548332 h 2160430"/>
                <a:gd name="connsiteX39" fmla="*/ 1788027 w 2162823"/>
                <a:gd name="connsiteY39" fmla="*/ 1668785 h 2160430"/>
                <a:gd name="connsiteX40" fmla="*/ 1879121 w 2162823"/>
                <a:gd name="connsiteY40" fmla="*/ 1758510 h 2160430"/>
                <a:gd name="connsiteX41" fmla="*/ 1872183 w 2162823"/>
                <a:gd name="connsiteY41" fmla="*/ 1805013 h 2160430"/>
                <a:gd name="connsiteX42" fmla="*/ 1770527 w 2162823"/>
                <a:gd name="connsiteY42" fmla="*/ 1913379 h 2160430"/>
                <a:gd name="connsiteX43" fmla="*/ 1755898 w 2162823"/>
                <a:gd name="connsiteY43" fmla="*/ 1915940 h 2160430"/>
                <a:gd name="connsiteX44" fmla="*/ 1724074 w 2162823"/>
                <a:gd name="connsiteY44" fmla="*/ 1906414 h 2160430"/>
                <a:gd name="connsiteX45" fmla="*/ 1632980 w 2162823"/>
                <a:gd name="connsiteY45" fmla="*/ 1816688 h 2160430"/>
                <a:gd name="connsiteX46" fmla="*/ 1523633 w 2162823"/>
                <a:gd name="connsiteY46" fmla="*/ 1881114 h 2160430"/>
                <a:gd name="connsiteX47" fmla="*/ 1511567 w 2162823"/>
                <a:gd name="connsiteY47" fmla="*/ 1898321 h 2160430"/>
                <a:gd name="connsiteX48" fmla="*/ 1561335 w 2162823"/>
                <a:gd name="connsiteY48" fmla="*/ 2010376 h 2160430"/>
                <a:gd name="connsiteX49" fmla="*/ 1539767 w 2162823"/>
                <a:gd name="connsiteY49" fmla="*/ 2059438 h 2160430"/>
                <a:gd name="connsiteX50" fmla="*/ 1398597 w 2162823"/>
                <a:gd name="connsiteY50" fmla="*/ 2114339 h 2160430"/>
                <a:gd name="connsiteX51" fmla="*/ 1364211 w 2162823"/>
                <a:gd name="connsiteY51" fmla="*/ 2090166 h 2160430"/>
                <a:gd name="connsiteX52" fmla="*/ 1311879 w 2162823"/>
                <a:gd name="connsiteY52" fmla="*/ 1963464 h 2160430"/>
                <a:gd name="connsiteX53" fmla="*/ 1241293 w 2162823"/>
                <a:gd name="connsiteY53" fmla="*/ 1990915 h 2160430"/>
                <a:gd name="connsiteX54" fmla="*/ 1165581 w 2162823"/>
                <a:gd name="connsiteY54" fmla="*/ 1989070 h 2160430"/>
                <a:gd name="connsiteX55" fmla="*/ 1159395 w 2162823"/>
                <a:gd name="connsiteY55" fmla="*/ 2126015 h 2160430"/>
                <a:gd name="connsiteX56" fmla="*/ 1135262 w 2162823"/>
                <a:gd name="connsiteY56" fmla="*/ 2160430 h 2160430"/>
                <a:gd name="connsiteX57" fmla="*/ 983838 w 2162823"/>
                <a:gd name="connsiteY57" fmla="*/ 2156742 h 2160430"/>
                <a:gd name="connsiteX58" fmla="*/ 946887 w 2162823"/>
                <a:gd name="connsiteY58" fmla="*/ 2117923 h 2160430"/>
                <a:gd name="connsiteX59" fmla="*/ 955638 w 2162823"/>
                <a:gd name="connsiteY59" fmla="*/ 1995625 h 2160430"/>
                <a:gd name="connsiteX60" fmla="*/ 813716 w 2162823"/>
                <a:gd name="connsiteY60" fmla="*/ 1960083 h 2160430"/>
                <a:gd name="connsiteX61" fmla="*/ 758512 w 2162823"/>
                <a:gd name="connsiteY61" fmla="*/ 2075415 h 2160430"/>
                <a:gd name="connsiteX62" fmla="*/ 731816 w 2162823"/>
                <a:gd name="connsiteY62" fmla="*/ 2095184 h 2160430"/>
                <a:gd name="connsiteX63" fmla="*/ 717187 w 2162823"/>
                <a:gd name="connsiteY63" fmla="*/ 2097744 h 2160430"/>
                <a:gd name="connsiteX64" fmla="*/ 572701 w 2162823"/>
                <a:gd name="connsiteY64" fmla="*/ 2047555 h 2160430"/>
                <a:gd name="connsiteX65" fmla="*/ 565009 w 2162823"/>
                <a:gd name="connsiteY65" fmla="*/ 2003613 h 2160430"/>
                <a:gd name="connsiteX66" fmla="*/ 617650 w 2162823"/>
                <a:gd name="connsiteY66" fmla="*/ 1873635 h 2160430"/>
                <a:gd name="connsiteX67" fmla="*/ 497296 w 2162823"/>
                <a:gd name="connsiteY67" fmla="*/ 1789031 h 2160430"/>
                <a:gd name="connsiteX68" fmla="*/ 393077 w 2162823"/>
                <a:gd name="connsiteY68" fmla="*/ 1882750 h 2160430"/>
                <a:gd name="connsiteX69" fmla="*/ 378447 w 2162823"/>
                <a:gd name="connsiteY69" fmla="*/ 1885311 h 2160430"/>
                <a:gd name="connsiteX70" fmla="*/ 346623 w 2162823"/>
                <a:gd name="connsiteY70" fmla="*/ 1875785 h 2160430"/>
                <a:gd name="connsiteX71" fmla="*/ 252966 w 2162823"/>
                <a:gd name="connsiteY71" fmla="*/ 1771413 h 2160430"/>
                <a:gd name="connsiteX72" fmla="*/ 245275 w 2162823"/>
                <a:gd name="connsiteY72" fmla="*/ 1727471 h 2160430"/>
                <a:gd name="connsiteX73" fmla="*/ 349495 w 2162823"/>
                <a:gd name="connsiteY73" fmla="*/ 1633752 h 2160430"/>
                <a:gd name="connsiteX74" fmla="*/ 270467 w 2162823"/>
                <a:gd name="connsiteY74" fmla="*/ 1526818 h 2160430"/>
                <a:gd name="connsiteX75" fmla="*/ 267902 w 2162823"/>
                <a:gd name="connsiteY75" fmla="*/ 1512172 h 2160430"/>
                <a:gd name="connsiteX76" fmla="*/ 138799 w 2162823"/>
                <a:gd name="connsiteY76" fmla="*/ 1549865 h 2160430"/>
                <a:gd name="connsiteX77" fmla="*/ 92346 w 2162823"/>
                <a:gd name="connsiteY77" fmla="*/ 1542899 h 2160430"/>
                <a:gd name="connsiteX78" fmla="*/ 52080 w 2162823"/>
                <a:gd name="connsiteY78" fmla="*/ 1398990 h 2160430"/>
                <a:gd name="connsiteX79" fmla="*/ 61582 w 2162823"/>
                <a:gd name="connsiteY79" fmla="*/ 1367136 h 2160430"/>
                <a:gd name="connsiteX80" fmla="*/ 188123 w 2162823"/>
                <a:gd name="connsiteY80" fmla="*/ 1314796 h 2160430"/>
                <a:gd name="connsiteX81" fmla="*/ 162485 w 2162823"/>
                <a:gd name="connsiteY81" fmla="*/ 1168326 h 2160430"/>
                <a:gd name="connsiteX82" fmla="*/ 25691 w 2162823"/>
                <a:gd name="connsiteY82" fmla="*/ 1162078 h 2160430"/>
                <a:gd name="connsiteX83" fmla="*/ 3370 w 2162823"/>
                <a:gd name="connsiteY83" fmla="*/ 1120697 h 2160430"/>
                <a:gd name="connsiteX84" fmla="*/ 9558 w 2162823"/>
                <a:gd name="connsiteY84" fmla="*/ 983754 h 2160430"/>
                <a:gd name="connsiteX85" fmla="*/ 33689 w 2162823"/>
                <a:gd name="connsiteY85" fmla="*/ 949338 h 2160430"/>
                <a:gd name="connsiteX86" fmla="*/ 170484 w 2162823"/>
                <a:gd name="connsiteY86" fmla="*/ 955587 h 2160430"/>
                <a:gd name="connsiteX87" fmla="*/ 193865 w 2162823"/>
                <a:gd name="connsiteY87" fmla="*/ 830729 h 2160430"/>
                <a:gd name="connsiteX88" fmla="*/ 205931 w 2162823"/>
                <a:gd name="connsiteY88" fmla="*/ 813521 h 2160430"/>
                <a:gd name="connsiteX89" fmla="*/ 90703 w 2162823"/>
                <a:gd name="connsiteY89" fmla="*/ 758211 h 2160430"/>
                <a:gd name="connsiteX90" fmla="*/ 68383 w 2162823"/>
                <a:gd name="connsiteY90" fmla="*/ 716831 h 2160430"/>
                <a:gd name="connsiteX91" fmla="*/ 118459 w 2162823"/>
                <a:gd name="connsiteY91" fmla="*/ 572205 h 2160430"/>
                <a:gd name="connsiteX92" fmla="*/ 147719 w 2162823"/>
                <a:gd name="connsiteY92" fmla="*/ 567084 h 2160430"/>
                <a:gd name="connsiteX93" fmla="*/ 162349 w 2162823"/>
                <a:gd name="connsiteY93" fmla="*/ 564523 h 2160430"/>
                <a:gd name="connsiteX94" fmla="*/ 292205 w 2162823"/>
                <a:gd name="connsiteY94" fmla="*/ 617273 h 2160430"/>
                <a:gd name="connsiteX95" fmla="*/ 376667 w 2162823"/>
                <a:gd name="connsiteY95" fmla="*/ 496819 h 2160430"/>
                <a:gd name="connsiteX96" fmla="*/ 283009 w 2162823"/>
                <a:gd name="connsiteY96" fmla="*/ 392447 h 2160430"/>
                <a:gd name="connsiteX97" fmla="*/ 289948 w 2162823"/>
                <a:gd name="connsiteY97" fmla="*/ 345945 h 2160430"/>
                <a:gd name="connsiteX98" fmla="*/ 394168 w 2162823"/>
                <a:gd name="connsiteY98" fmla="*/ 252226 h 2160430"/>
                <a:gd name="connsiteX99" fmla="*/ 408797 w 2162823"/>
                <a:gd name="connsiteY99" fmla="*/ 249665 h 2160430"/>
                <a:gd name="connsiteX100" fmla="*/ 440620 w 2162823"/>
                <a:gd name="connsiteY100" fmla="*/ 259191 h 2160430"/>
                <a:gd name="connsiteX101" fmla="*/ 531714 w 2162823"/>
                <a:gd name="connsiteY101" fmla="*/ 348916 h 2160430"/>
                <a:gd name="connsiteX102" fmla="*/ 638498 w 2162823"/>
                <a:gd name="connsiteY102" fmla="*/ 269844 h 2160430"/>
                <a:gd name="connsiteX103" fmla="*/ 653128 w 2162823"/>
                <a:gd name="connsiteY103" fmla="*/ 267283 h 2160430"/>
                <a:gd name="connsiteX104" fmla="*/ 600796 w 2162823"/>
                <a:gd name="connsiteY104" fmla="*/ 140581 h 2160430"/>
                <a:gd name="connsiteX105" fmla="*/ 624927 w 2162823"/>
                <a:gd name="connsiteY105" fmla="*/ 106166 h 2160430"/>
                <a:gd name="connsiteX106" fmla="*/ 766098 w 2162823"/>
                <a:gd name="connsiteY106" fmla="*/ 51266 h 2160430"/>
                <a:gd name="connsiteX107" fmla="*/ 800484 w 2162823"/>
                <a:gd name="connsiteY107" fmla="*/ 75438 h 2160430"/>
                <a:gd name="connsiteX108" fmla="*/ 850253 w 2162823"/>
                <a:gd name="connsiteY108" fmla="*/ 187493 h 2160430"/>
                <a:gd name="connsiteX109" fmla="*/ 923402 w 2162823"/>
                <a:gd name="connsiteY109" fmla="*/ 174690 h 2160430"/>
                <a:gd name="connsiteX110" fmla="*/ 996550 w 2162823"/>
                <a:gd name="connsiteY110" fmla="*/ 161887 h 2160430"/>
                <a:gd name="connsiteX111" fmla="*/ 1002737 w 2162823"/>
                <a:gd name="connsiteY111" fmla="*/ 24943 h 2160430"/>
                <a:gd name="connsiteX112" fmla="*/ 1029432 w 2162823"/>
                <a:gd name="connsiteY112" fmla="*/ 5175 h 2160430"/>
                <a:gd name="connsiteX113" fmla="*/ 1109669 w 2162823"/>
                <a:gd name="connsiteY113" fmla="*/ 566 h 21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62823" h="2160430">
                  <a:moveTo>
                    <a:pt x="1109669" y="566"/>
                  </a:moveTo>
                  <a:cubicBezTo>
                    <a:pt x="1134405" y="1897"/>
                    <a:pt x="1157631" y="5380"/>
                    <a:pt x="1180857" y="8862"/>
                  </a:cubicBezTo>
                  <a:cubicBezTo>
                    <a:pt x="1195487" y="6302"/>
                    <a:pt x="1212680" y="18388"/>
                    <a:pt x="1215244" y="33035"/>
                  </a:cubicBezTo>
                  <a:cubicBezTo>
                    <a:pt x="1209057" y="169979"/>
                    <a:pt x="1209057" y="169979"/>
                    <a:pt x="1209057" y="169979"/>
                  </a:cubicBezTo>
                  <a:cubicBezTo>
                    <a:pt x="1255510" y="176945"/>
                    <a:pt x="1301963" y="183909"/>
                    <a:pt x="1350979" y="205522"/>
                  </a:cubicBezTo>
                  <a:cubicBezTo>
                    <a:pt x="1403619" y="75543"/>
                    <a:pt x="1403619" y="75543"/>
                    <a:pt x="1403619" y="75543"/>
                  </a:cubicBezTo>
                  <a:cubicBezTo>
                    <a:pt x="1418249" y="72982"/>
                    <a:pt x="1415685" y="58334"/>
                    <a:pt x="1430315" y="55774"/>
                  </a:cubicBezTo>
                  <a:cubicBezTo>
                    <a:pt x="1430315" y="55774"/>
                    <a:pt x="1444944" y="53213"/>
                    <a:pt x="1447508" y="67861"/>
                  </a:cubicBezTo>
                  <a:cubicBezTo>
                    <a:pt x="1493961" y="74826"/>
                    <a:pt x="1542978" y="96438"/>
                    <a:pt x="1577364" y="120611"/>
                  </a:cubicBezTo>
                  <a:cubicBezTo>
                    <a:pt x="1594557" y="132697"/>
                    <a:pt x="1611750" y="144783"/>
                    <a:pt x="1599684" y="161991"/>
                  </a:cubicBezTo>
                  <a:cubicBezTo>
                    <a:pt x="1547045" y="291970"/>
                    <a:pt x="1547045" y="291970"/>
                    <a:pt x="1547045" y="291970"/>
                  </a:cubicBezTo>
                  <a:cubicBezTo>
                    <a:pt x="1596061" y="313582"/>
                    <a:pt x="1630449" y="337754"/>
                    <a:pt x="1664835" y="361927"/>
                  </a:cubicBezTo>
                  <a:cubicBezTo>
                    <a:pt x="1771618" y="282854"/>
                    <a:pt x="1771618" y="282854"/>
                    <a:pt x="1771618" y="282854"/>
                  </a:cubicBezTo>
                  <a:cubicBezTo>
                    <a:pt x="1769055" y="268208"/>
                    <a:pt x="1783684" y="265647"/>
                    <a:pt x="1783684" y="265647"/>
                  </a:cubicBezTo>
                  <a:cubicBezTo>
                    <a:pt x="1798314" y="263086"/>
                    <a:pt x="1800878" y="277733"/>
                    <a:pt x="1815507" y="275172"/>
                  </a:cubicBezTo>
                  <a:cubicBezTo>
                    <a:pt x="1852458" y="313992"/>
                    <a:pt x="1889408" y="352811"/>
                    <a:pt x="1909166" y="379545"/>
                  </a:cubicBezTo>
                  <a:cubicBezTo>
                    <a:pt x="1926359" y="391632"/>
                    <a:pt x="1931486" y="420926"/>
                    <a:pt x="1916856" y="423486"/>
                  </a:cubicBezTo>
                  <a:cubicBezTo>
                    <a:pt x="1815200" y="531853"/>
                    <a:pt x="1815200" y="531853"/>
                    <a:pt x="1815200" y="531853"/>
                  </a:cubicBezTo>
                  <a:cubicBezTo>
                    <a:pt x="1849587" y="556026"/>
                    <a:pt x="1871908" y="597406"/>
                    <a:pt x="1894228" y="638786"/>
                  </a:cubicBezTo>
                  <a:cubicBezTo>
                    <a:pt x="1894228" y="638786"/>
                    <a:pt x="1894228" y="638786"/>
                    <a:pt x="1896792" y="653433"/>
                  </a:cubicBezTo>
                  <a:cubicBezTo>
                    <a:pt x="2023333" y="601093"/>
                    <a:pt x="2023333" y="601093"/>
                    <a:pt x="2023333" y="601093"/>
                  </a:cubicBezTo>
                  <a:cubicBezTo>
                    <a:pt x="2037962" y="598532"/>
                    <a:pt x="2055155" y="610619"/>
                    <a:pt x="2057719" y="625266"/>
                  </a:cubicBezTo>
                  <a:cubicBezTo>
                    <a:pt x="2080040" y="666646"/>
                    <a:pt x="2102360" y="708027"/>
                    <a:pt x="2110051" y="751967"/>
                  </a:cubicBezTo>
                  <a:cubicBezTo>
                    <a:pt x="2129809" y="778701"/>
                    <a:pt x="2117743" y="795909"/>
                    <a:pt x="2103113" y="798470"/>
                  </a:cubicBezTo>
                  <a:cubicBezTo>
                    <a:pt x="1976572" y="850809"/>
                    <a:pt x="1976572" y="850809"/>
                    <a:pt x="1976572" y="850809"/>
                  </a:cubicBezTo>
                  <a:cubicBezTo>
                    <a:pt x="1984263" y="894749"/>
                    <a:pt x="1991954" y="938691"/>
                    <a:pt x="2002208" y="997278"/>
                  </a:cubicBezTo>
                  <a:cubicBezTo>
                    <a:pt x="2139003" y="1003527"/>
                    <a:pt x="2139003" y="1003527"/>
                    <a:pt x="2139003" y="1003527"/>
                  </a:cubicBezTo>
                  <a:cubicBezTo>
                    <a:pt x="2153633" y="1000966"/>
                    <a:pt x="2156197" y="1015613"/>
                    <a:pt x="2158760" y="1030260"/>
                  </a:cubicBezTo>
                  <a:cubicBezTo>
                    <a:pt x="2166452" y="1074201"/>
                    <a:pt x="2162076" y="1135350"/>
                    <a:pt x="2155137" y="1181851"/>
                  </a:cubicBezTo>
                  <a:cubicBezTo>
                    <a:pt x="2157701" y="1196498"/>
                    <a:pt x="2143071" y="1199059"/>
                    <a:pt x="2128441" y="1201619"/>
                  </a:cubicBezTo>
                  <a:cubicBezTo>
                    <a:pt x="1994211" y="1210018"/>
                    <a:pt x="1994211" y="1210018"/>
                    <a:pt x="1994211" y="1210018"/>
                  </a:cubicBezTo>
                  <a:cubicBezTo>
                    <a:pt x="1987272" y="1256519"/>
                    <a:pt x="1977769" y="1288374"/>
                    <a:pt x="1970830" y="1334875"/>
                  </a:cubicBezTo>
                  <a:cubicBezTo>
                    <a:pt x="1970830" y="1334875"/>
                    <a:pt x="1958764" y="1352083"/>
                    <a:pt x="1958764" y="1352083"/>
                  </a:cubicBezTo>
                  <a:cubicBezTo>
                    <a:pt x="2073990" y="1407394"/>
                    <a:pt x="2073990" y="1407394"/>
                    <a:pt x="2073990" y="1407394"/>
                  </a:cubicBezTo>
                  <a:cubicBezTo>
                    <a:pt x="2091184" y="1419480"/>
                    <a:pt x="2108378" y="1431566"/>
                    <a:pt x="2096312" y="1448774"/>
                  </a:cubicBezTo>
                  <a:cubicBezTo>
                    <a:pt x="2074743" y="1497836"/>
                    <a:pt x="2067804" y="1544337"/>
                    <a:pt x="2043672" y="1578753"/>
                  </a:cubicBezTo>
                  <a:cubicBezTo>
                    <a:pt x="2031605" y="1595961"/>
                    <a:pt x="2016976" y="1598521"/>
                    <a:pt x="2016976" y="1598521"/>
                  </a:cubicBezTo>
                  <a:cubicBezTo>
                    <a:pt x="2002346" y="1601082"/>
                    <a:pt x="2002346" y="1601082"/>
                    <a:pt x="2002346" y="1601082"/>
                  </a:cubicBezTo>
                  <a:cubicBezTo>
                    <a:pt x="1872490" y="1548332"/>
                    <a:pt x="1872490" y="1548332"/>
                    <a:pt x="1872490" y="1548332"/>
                  </a:cubicBezTo>
                  <a:cubicBezTo>
                    <a:pt x="1848358" y="1582747"/>
                    <a:pt x="1826789" y="1631809"/>
                    <a:pt x="1788027" y="1668785"/>
                  </a:cubicBezTo>
                  <a:cubicBezTo>
                    <a:pt x="1879121" y="1758510"/>
                    <a:pt x="1879121" y="1758510"/>
                    <a:pt x="1879121" y="1758510"/>
                  </a:cubicBezTo>
                  <a:cubicBezTo>
                    <a:pt x="1881685" y="1773158"/>
                    <a:pt x="1886813" y="1802452"/>
                    <a:pt x="1872183" y="1805013"/>
                  </a:cubicBezTo>
                  <a:cubicBezTo>
                    <a:pt x="1848051" y="1839428"/>
                    <a:pt x="1809289" y="1876404"/>
                    <a:pt x="1770527" y="1913379"/>
                  </a:cubicBezTo>
                  <a:cubicBezTo>
                    <a:pt x="1770527" y="1913379"/>
                    <a:pt x="1755898" y="1915940"/>
                    <a:pt x="1755898" y="1915940"/>
                  </a:cubicBezTo>
                  <a:cubicBezTo>
                    <a:pt x="1741268" y="1918500"/>
                    <a:pt x="1741268" y="1918500"/>
                    <a:pt x="1724074" y="1906414"/>
                  </a:cubicBezTo>
                  <a:cubicBezTo>
                    <a:pt x="1632980" y="1816688"/>
                    <a:pt x="1632980" y="1816688"/>
                    <a:pt x="1632980" y="1816688"/>
                  </a:cubicBezTo>
                  <a:cubicBezTo>
                    <a:pt x="1591654" y="1839017"/>
                    <a:pt x="1564958" y="1858785"/>
                    <a:pt x="1523633" y="1881114"/>
                  </a:cubicBezTo>
                  <a:cubicBezTo>
                    <a:pt x="1523633" y="1881114"/>
                    <a:pt x="1509003" y="1883675"/>
                    <a:pt x="1511567" y="1898321"/>
                  </a:cubicBezTo>
                  <a:cubicBezTo>
                    <a:pt x="1561335" y="2010376"/>
                    <a:pt x="1561335" y="2010376"/>
                    <a:pt x="1561335" y="2010376"/>
                  </a:cubicBezTo>
                  <a:cubicBezTo>
                    <a:pt x="1563899" y="2025024"/>
                    <a:pt x="1554396" y="2056877"/>
                    <a:pt x="1539767" y="2059438"/>
                  </a:cubicBezTo>
                  <a:cubicBezTo>
                    <a:pt x="1498441" y="2081767"/>
                    <a:pt x="1439923" y="2092009"/>
                    <a:pt x="1398597" y="2114339"/>
                  </a:cubicBezTo>
                  <a:cubicBezTo>
                    <a:pt x="1383967" y="2116899"/>
                    <a:pt x="1366774" y="2104812"/>
                    <a:pt x="1364211" y="2090166"/>
                  </a:cubicBezTo>
                  <a:cubicBezTo>
                    <a:pt x="1311879" y="1963464"/>
                    <a:pt x="1311879" y="1963464"/>
                    <a:pt x="1311879" y="1963464"/>
                  </a:cubicBezTo>
                  <a:cubicBezTo>
                    <a:pt x="1285183" y="1983232"/>
                    <a:pt x="1255923" y="1988354"/>
                    <a:pt x="1241293" y="1990915"/>
                  </a:cubicBezTo>
                  <a:cubicBezTo>
                    <a:pt x="1212034" y="1996036"/>
                    <a:pt x="1197404" y="1998597"/>
                    <a:pt x="1165581" y="1989070"/>
                  </a:cubicBezTo>
                  <a:cubicBezTo>
                    <a:pt x="1159395" y="2126015"/>
                    <a:pt x="1159395" y="2126015"/>
                    <a:pt x="1159395" y="2126015"/>
                  </a:cubicBezTo>
                  <a:cubicBezTo>
                    <a:pt x="1161958" y="2140662"/>
                    <a:pt x="1149892" y="2157869"/>
                    <a:pt x="1135262" y="2160430"/>
                  </a:cubicBezTo>
                  <a:cubicBezTo>
                    <a:pt x="1074179" y="2156025"/>
                    <a:pt x="1030290" y="2163707"/>
                    <a:pt x="983838" y="2156742"/>
                  </a:cubicBezTo>
                  <a:cubicBezTo>
                    <a:pt x="969208" y="2159303"/>
                    <a:pt x="952015" y="2147217"/>
                    <a:pt x="946887" y="2117923"/>
                  </a:cubicBezTo>
                  <a:cubicBezTo>
                    <a:pt x="955638" y="1995625"/>
                    <a:pt x="955638" y="1995625"/>
                    <a:pt x="955638" y="1995625"/>
                  </a:cubicBezTo>
                  <a:cubicBezTo>
                    <a:pt x="909184" y="1988661"/>
                    <a:pt x="862732" y="1981695"/>
                    <a:pt x="813716" y="1960083"/>
                  </a:cubicBezTo>
                  <a:cubicBezTo>
                    <a:pt x="758512" y="2075415"/>
                    <a:pt x="758512" y="2075415"/>
                    <a:pt x="758512" y="2075415"/>
                  </a:cubicBezTo>
                  <a:cubicBezTo>
                    <a:pt x="746446" y="2092622"/>
                    <a:pt x="746446" y="2092622"/>
                    <a:pt x="731816" y="2095184"/>
                  </a:cubicBezTo>
                  <a:cubicBezTo>
                    <a:pt x="717187" y="2097744"/>
                    <a:pt x="717187" y="2097744"/>
                    <a:pt x="717187" y="2097744"/>
                  </a:cubicBezTo>
                  <a:cubicBezTo>
                    <a:pt x="668170" y="2076132"/>
                    <a:pt x="619154" y="2054520"/>
                    <a:pt x="572701" y="2047555"/>
                  </a:cubicBezTo>
                  <a:cubicBezTo>
                    <a:pt x="570138" y="2032907"/>
                    <a:pt x="552943" y="2020821"/>
                    <a:pt x="565009" y="2003613"/>
                  </a:cubicBezTo>
                  <a:cubicBezTo>
                    <a:pt x="617650" y="1873635"/>
                    <a:pt x="617650" y="1873635"/>
                    <a:pt x="617650" y="1873635"/>
                  </a:cubicBezTo>
                  <a:cubicBezTo>
                    <a:pt x="568633" y="1852023"/>
                    <a:pt x="534246" y="1827850"/>
                    <a:pt x="497296" y="1789031"/>
                  </a:cubicBezTo>
                  <a:cubicBezTo>
                    <a:pt x="393077" y="1882750"/>
                    <a:pt x="393077" y="1882750"/>
                    <a:pt x="393077" y="1882750"/>
                  </a:cubicBezTo>
                  <a:cubicBezTo>
                    <a:pt x="393077" y="1882750"/>
                    <a:pt x="378447" y="1885311"/>
                    <a:pt x="378447" y="1885311"/>
                  </a:cubicBezTo>
                  <a:cubicBezTo>
                    <a:pt x="363816" y="1887871"/>
                    <a:pt x="363816" y="1887871"/>
                    <a:pt x="346623" y="1875785"/>
                  </a:cubicBezTo>
                  <a:cubicBezTo>
                    <a:pt x="312237" y="1851612"/>
                    <a:pt x="275286" y="1812793"/>
                    <a:pt x="252966" y="1771413"/>
                  </a:cubicBezTo>
                  <a:cubicBezTo>
                    <a:pt x="235772" y="1759326"/>
                    <a:pt x="233209" y="1744680"/>
                    <a:pt x="245275" y="1727471"/>
                  </a:cubicBezTo>
                  <a:cubicBezTo>
                    <a:pt x="349495" y="1633752"/>
                    <a:pt x="349495" y="1633752"/>
                    <a:pt x="349495" y="1633752"/>
                  </a:cubicBezTo>
                  <a:cubicBezTo>
                    <a:pt x="312544" y="1594932"/>
                    <a:pt x="292787" y="1568198"/>
                    <a:pt x="270467" y="1526818"/>
                  </a:cubicBezTo>
                  <a:cubicBezTo>
                    <a:pt x="270467" y="1526818"/>
                    <a:pt x="267902" y="1512172"/>
                    <a:pt x="267902" y="1512172"/>
                  </a:cubicBezTo>
                  <a:cubicBezTo>
                    <a:pt x="138799" y="1549865"/>
                    <a:pt x="138799" y="1549865"/>
                    <a:pt x="138799" y="1549865"/>
                  </a:cubicBezTo>
                  <a:cubicBezTo>
                    <a:pt x="124169" y="1552425"/>
                    <a:pt x="109539" y="1554986"/>
                    <a:pt x="92346" y="1542899"/>
                  </a:cubicBezTo>
                  <a:cubicBezTo>
                    <a:pt x="84655" y="1498958"/>
                    <a:pt x="59771" y="1442931"/>
                    <a:pt x="52080" y="1398990"/>
                  </a:cubicBezTo>
                  <a:cubicBezTo>
                    <a:pt x="34886" y="1386903"/>
                    <a:pt x="46952" y="1369696"/>
                    <a:pt x="61582" y="1367136"/>
                  </a:cubicBezTo>
                  <a:cubicBezTo>
                    <a:pt x="188123" y="1314796"/>
                    <a:pt x="188123" y="1314796"/>
                    <a:pt x="188123" y="1314796"/>
                  </a:cubicBezTo>
                  <a:cubicBezTo>
                    <a:pt x="177868" y="1256208"/>
                    <a:pt x="170177" y="1212267"/>
                    <a:pt x="162485" y="1168326"/>
                  </a:cubicBezTo>
                  <a:cubicBezTo>
                    <a:pt x="25691" y="1162078"/>
                    <a:pt x="25691" y="1162078"/>
                    <a:pt x="25691" y="1162078"/>
                  </a:cubicBezTo>
                  <a:cubicBezTo>
                    <a:pt x="11062" y="1164639"/>
                    <a:pt x="-6132" y="1152552"/>
                    <a:pt x="3370" y="1120697"/>
                  </a:cubicBezTo>
                  <a:cubicBezTo>
                    <a:pt x="-4320" y="1076757"/>
                    <a:pt x="2619" y="1030256"/>
                    <a:pt x="9558" y="983754"/>
                  </a:cubicBezTo>
                  <a:cubicBezTo>
                    <a:pt x="6993" y="969107"/>
                    <a:pt x="19059" y="951899"/>
                    <a:pt x="33689" y="949338"/>
                  </a:cubicBezTo>
                  <a:cubicBezTo>
                    <a:pt x="170484" y="955587"/>
                    <a:pt x="170484" y="955587"/>
                    <a:pt x="170484" y="955587"/>
                  </a:cubicBezTo>
                  <a:cubicBezTo>
                    <a:pt x="177423" y="909085"/>
                    <a:pt x="184362" y="862584"/>
                    <a:pt x="193865" y="830729"/>
                  </a:cubicBezTo>
                  <a:cubicBezTo>
                    <a:pt x="191300" y="816082"/>
                    <a:pt x="205931" y="813521"/>
                    <a:pt x="205931" y="813521"/>
                  </a:cubicBezTo>
                  <a:cubicBezTo>
                    <a:pt x="90703" y="758211"/>
                    <a:pt x="90703" y="758211"/>
                    <a:pt x="90703" y="758211"/>
                  </a:cubicBezTo>
                  <a:cubicBezTo>
                    <a:pt x="73510" y="746125"/>
                    <a:pt x="56317" y="734039"/>
                    <a:pt x="68383" y="716831"/>
                  </a:cubicBezTo>
                  <a:cubicBezTo>
                    <a:pt x="89952" y="667769"/>
                    <a:pt x="96891" y="621267"/>
                    <a:pt x="118459" y="572205"/>
                  </a:cubicBezTo>
                  <a:cubicBezTo>
                    <a:pt x="133089" y="569644"/>
                    <a:pt x="133089" y="569644"/>
                    <a:pt x="147719" y="567084"/>
                  </a:cubicBezTo>
                  <a:cubicBezTo>
                    <a:pt x="162349" y="564523"/>
                    <a:pt x="162349" y="564523"/>
                    <a:pt x="162349" y="564523"/>
                  </a:cubicBezTo>
                  <a:cubicBezTo>
                    <a:pt x="292205" y="617273"/>
                    <a:pt x="292205" y="617273"/>
                    <a:pt x="292205" y="617273"/>
                  </a:cubicBezTo>
                  <a:cubicBezTo>
                    <a:pt x="313773" y="568210"/>
                    <a:pt x="337905" y="533795"/>
                    <a:pt x="376667" y="496819"/>
                  </a:cubicBezTo>
                  <a:cubicBezTo>
                    <a:pt x="283009" y="392447"/>
                    <a:pt x="283009" y="392447"/>
                    <a:pt x="283009" y="392447"/>
                  </a:cubicBezTo>
                  <a:cubicBezTo>
                    <a:pt x="265816" y="380360"/>
                    <a:pt x="277882" y="363153"/>
                    <a:pt x="289948" y="345945"/>
                  </a:cubicBezTo>
                  <a:cubicBezTo>
                    <a:pt x="314080" y="311530"/>
                    <a:pt x="352842" y="274554"/>
                    <a:pt x="394168" y="252226"/>
                  </a:cubicBezTo>
                  <a:cubicBezTo>
                    <a:pt x="394168" y="252226"/>
                    <a:pt x="408797" y="249665"/>
                    <a:pt x="408797" y="249665"/>
                  </a:cubicBezTo>
                  <a:cubicBezTo>
                    <a:pt x="423427" y="247105"/>
                    <a:pt x="423427" y="247105"/>
                    <a:pt x="440620" y="259191"/>
                  </a:cubicBezTo>
                  <a:cubicBezTo>
                    <a:pt x="531714" y="348916"/>
                    <a:pt x="531714" y="348916"/>
                    <a:pt x="531714" y="348916"/>
                  </a:cubicBezTo>
                  <a:cubicBezTo>
                    <a:pt x="555846" y="314501"/>
                    <a:pt x="597172" y="292172"/>
                    <a:pt x="638498" y="269844"/>
                  </a:cubicBezTo>
                  <a:cubicBezTo>
                    <a:pt x="638498" y="269844"/>
                    <a:pt x="653128" y="267283"/>
                    <a:pt x="653128" y="267283"/>
                  </a:cubicBezTo>
                  <a:cubicBezTo>
                    <a:pt x="600796" y="140581"/>
                    <a:pt x="600796" y="140581"/>
                    <a:pt x="600796" y="140581"/>
                  </a:cubicBezTo>
                  <a:cubicBezTo>
                    <a:pt x="598231" y="125934"/>
                    <a:pt x="610297" y="108727"/>
                    <a:pt x="624927" y="106166"/>
                  </a:cubicBezTo>
                  <a:cubicBezTo>
                    <a:pt x="666254" y="83837"/>
                    <a:pt x="707579" y="61509"/>
                    <a:pt x="766098" y="51266"/>
                  </a:cubicBezTo>
                  <a:cubicBezTo>
                    <a:pt x="780727" y="48706"/>
                    <a:pt x="795357" y="46145"/>
                    <a:pt x="800484" y="75438"/>
                  </a:cubicBezTo>
                  <a:cubicBezTo>
                    <a:pt x="850253" y="187493"/>
                    <a:pt x="850253" y="187493"/>
                    <a:pt x="850253" y="187493"/>
                  </a:cubicBezTo>
                  <a:cubicBezTo>
                    <a:pt x="879512" y="182372"/>
                    <a:pt x="894143" y="179811"/>
                    <a:pt x="923402" y="174690"/>
                  </a:cubicBezTo>
                  <a:cubicBezTo>
                    <a:pt x="952661" y="169569"/>
                    <a:pt x="967291" y="167009"/>
                    <a:pt x="996550" y="161887"/>
                  </a:cubicBezTo>
                  <a:cubicBezTo>
                    <a:pt x="1002737" y="24943"/>
                    <a:pt x="1002737" y="24943"/>
                    <a:pt x="1002737" y="24943"/>
                  </a:cubicBezTo>
                  <a:cubicBezTo>
                    <a:pt x="1000173" y="10296"/>
                    <a:pt x="1014803" y="7736"/>
                    <a:pt x="1029432" y="5175"/>
                  </a:cubicBezTo>
                  <a:cubicBezTo>
                    <a:pt x="1058692" y="54"/>
                    <a:pt x="1084935" y="-766"/>
                    <a:pt x="1109669" y="56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6" name="文本框 16"/>
            <p:cNvSpPr txBox="1"/>
            <p:nvPr/>
          </p:nvSpPr>
          <p:spPr>
            <a:xfrm>
              <a:off x="668723" y="2204320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 設計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2071493" y="3767173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版本控制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20"/>
            <p:cNvSpPr txBox="1"/>
            <p:nvPr/>
          </p:nvSpPr>
          <p:spPr>
            <a:xfrm>
              <a:off x="4347479" y="24426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accent4"/>
                  </a:solidFill>
                  <a:latin typeface="+mj-ea"/>
                  <a:ea typeface="+mj-ea"/>
                </a:rPr>
                <a:t>前端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8157311" y="17770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後端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24"/>
            <p:cNvSpPr txBox="1"/>
            <p:nvPr/>
          </p:nvSpPr>
          <p:spPr>
            <a:xfrm>
              <a:off x="6451189" y="4098845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資料庫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架 構</a:t>
            </a:r>
          </a:p>
        </p:txBody>
      </p:sp>
      <p:grpSp>
        <p:nvGrpSpPr>
          <p:cNvPr id="4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4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0734" y="3282963"/>
            <a:ext cx="501535" cy="434579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59" y="3131977"/>
            <a:ext cx="626992" cy="626992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13" y="2550633"/>
            <a:ext cx="755824" cy="4624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78" y="4661040"/>
            <a:ext cx="744691" cy="607041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19" y="4404762"/>
            <a:ext cx="1060777" cy="596687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4389" r="18268" b="33464"/>
          <a:stretch/>
        </p:blipFill>
        <p:spPr>
          <a:xfrm>
            <a:off x="3694980" y="3905406"/>
            <a:ext cx="606037" cy="50481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9" y="3949327"/>
            <a:ext cx="416972" cy="4169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10620" r="31528" b="21026"/>
          <a:stretch/>
        </p:blipFill>
        <p:spPr>
          <a:xfrm>
            <a:off x="3743615" y="3261741"/>
            <a:ext cx="505747" cy="61129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3886792"/>
            <a:ext cx="695576" cy="72811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3" y="2798303"/>
            <a:ext cx="1028574" cy="82285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/>
          <a:stretch/>
        </p:blipFill>
        <p:spPr>
          <a:xfrm>
            <a:off x="7274004" y="3478985"/>
            <a:ext cx="956242" cy="296567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7730"/>
          <a:stretch/>
        </p:blipFill>
        <p:spPr>
          <a:xfrm>
            <a:off x="864663" y="2881924"/>
            <a:ext cx="523467" cy="456039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t="11136" r="7566" b="10231"/>
          <a:stretch/>
        </p:blipFill>
        <p:spPr>
          <a:xfrm>
            <a:off x="1367781" y="2872479"/>
            <a:ext cx="527728" cy="487947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3" y="2550633"/>
            <a:ext cx="417351" cy="42326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5670" r="25558" b="50304"/>
          <a:stretch/>
        </p:blipFill>
        <p:spPr>
          <a:xfrm>
            <a:off x="8300119" y="3065186"/>
            <a:ext cx="970152" cy="28909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1" y="3476425"/>
            <a:ext cx="526012" cy="5260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11" y="3354566"/>
            <a:ext cx="526140" cy="5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=""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=""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=""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=""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=""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737423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zh-TW" dirty="0">
                <a:latin typeface="+mj-ea"/>
                <a:ea typeface="+mj-ea"/>
              </a:rPr>
              <a:t>UI</a:t>
            </a:r>
            <a:r>
              <a:rPr lang="zh-TW" altLang="en-US" dirty="0">
                <a:latin typeface="+mj-ea"/>
                <a:ea typeface="+mj-ea"/>
              </a:rPr>
              <a:t>設計｜</a:t>
            </a:r>
            <a:r>
              <a:rPr lang="en-US" altLang="zh-TW" dirty="0">
                <a:latin typeface="+mj-ea"/>
                <a:ea typeface="+mj-ea"/>
              </a:rPr>
              <a:t>LOGO</a:t>
            </a:r>
            <a:r>
              <a:rPr lang="zh-TW" altLang="en-US" dirty="0">
                <a:latin typeface="+mj-ea"/>
                <a:ea typeface="+mj-ea"/>
              </a:rPr>
              <a:t>概念｜色彩配置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3797911" y="2711880"/>
            <a:ext cx="1923350" cy="1917429"/>
            <a:chOff x="7455064" y="3396611"/>
            <a:chExt cx="1216898" cy="1213152"/>
          </a:xfrm>
        </p:grpSpPr>
        <p:sp>
          <p:nvSpPr>
            <p:cNvPr id="18" name="矩形 17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Rectangle 11"/>
          <p:cNvSpPr/>
          <p:nvPr/>
        </p:nvSpPr>
        <p:spPr>
          <a:xfrm>
            <a:off x="831383" y="2221656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設計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639" y="2896057"/>
            <a:ext cx="3153731" cy="251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使用希克定律，使整體購物流程與體驗更加順暢。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Icon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輔助資訊，降低使用者的認知負荷。</a:t>
            </a:r>
          </a:p>
        </p:txBody>
      </p:sp>
      <p:sp>
        <p:nvSpPr>
          <p:cNvPr id="33" name="Rectangle 11"/>
          <p:cNvSpPr/>
          <p:nvPr/>
        </p:nvSpPr>
        <p:spPr>
          <a:xfrm>
            <a:off x="6321152" y="1819424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LOGO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概念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735" y="2476764"/>
            <a:ext cx="3153731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選擇類手寫字體，增加品牌人文溫度。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5635735" y="410683"/>
            <a:ext cx="3869211" cy="1287832"/>
            <a:chOff x="7212600" y="3184650"/>
            <a:chExt cx="2276904" cy="757847"/>
          </a:xfrm>
        </p:grpSpPr>
        <p:sp>
          <p:nvSpPr>
            <p:cNvPr id="16" name="矩形 15"/>
            <p:cNvSpPr/>
            <p:nvPr/>
          </p:nvSpPr>
          <p:spPr>
            <a:xfrm>
              <a:off x="7212600" y="3184650"/>
              <a:ext cx="2276904" cy="75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4" y="3243119"/>
              <a:ext cx="2216696" cy="640907"/>
            </a:xfrm>
            <a:prstGeom prst="rect">
              <a:avLst/>
            </a:prstGeom>
          </p:spPr>
        </p:pic>
      </p:grpSp>
      <p:sp>
        <p:nvSpPr>
          <p:cNvPr id="39" name="Rectangle 11"/>
          <p:cNvSpPr/>
          <p:nvPr/>
        </p:nvSpPr>
        <p:spPr>
          <a:xfrm>
            <a:off x="6321152" y="3816341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色彩配置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5735" y="4473681"/>
            <a:ext cx="36377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復古兼具明亮系色票。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主色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60%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、輔色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30%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、重點色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10%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，佐自然色做協調搭配。</a:t>
            </a:r>
          </a:p>
        </p:txBody>
      </p:sp>
      <p:cxnSp>
        <p:nvCxnSpPr>
          <p:cNvPr id="26" name="肘形接點 25"/>
          <p:cNvCxnSpPr>
            <a:stCxn id="31" idx="3"/>
            <a:endCxn id="21" idx="2"/>
          </p:cNvCxnSpPr>
          <p:nvPr/>
        </p:nvCxnSpPr>
        <p:spPr>
          <a:xfrm>
            <a:off x="2848584" y="2511030"/>
            <a:ext cx="1068990" cy="877896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endCxn id="18" idx="1"/>
          </p:cNvCxnSpPr>
          <p:nvPr/>
        </p:nvCxnSpPr>
        <p:spPr>
          <a:xfrm rot="10800000" flipV="1">
            <a:off x="5038288" y="2132856"/>
            <a:ext cx="1066841" cy="692734"/>
          </a:xfrm>
          <a:prstGeom prst="bentConnector3">
            <a:avLst>
              <a:gd name="adj1" fmla="val 51260"/>
            </a:avLst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6"/>
          <p:cNvCxnSpPr>
            <a:stCxn id="40" idx="1"/>
            <a:endCxn id="20" idx="0"/>
          </p:cNvCxnSpPr>
          <p:nvPr/>
        </p:nvCxnSpPr>
        <p:spPr>
          <a:xfrm rot="10800000">
            <a:off x="5038321" y="4515599"/>
            <a:ext cx="597415" cy="850635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="" xmlns:a16="http://schemas.microsoft.com/office/drawing/2014/main" id="{80FE5C3F-43FC-46A8-9787-74B7BBD6C08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="" xmlns:a16="http://schemas.microsoft.com/office/drawing/2014/main" id="{61BF935A-AC68-4CEA-AF90-2F708D93E63B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="" xmlns:a16="http://schemas.microsoft.com/office/drawing/2014/main" id="{E7D54C04-DA07-4A7C-83C9-88A6F6CB8AC8}"/>
              </a:ext>
            </a:extLst>
          </p:cNvPr>
          <p:cNvSpPr/>
          <p:nvPr/>
        </p:nvSpPr>
        <p:spPr>
          <a:xfrm>
            <a:off x="1533703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="" xmlns:a16="http://schemas.microsoft.com/office/drawing/2014/main" id="{2B8F2862-E625-4A5A-87B1-898B95BEE363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b="1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="" xmlns:a16="http://schemas.microsoft.com/office/drawing/2014/main" id="{D9F96FF7-D9E4-4454-92C3-F400AE3410E9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="" xmlns:a16="http://schemas.microsoft.com/office/drawing/2014/main" id="{5E29A21C-18A6-4B29-82F5-BA000B7E0628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="" xmlns:a16="http://schemas.microsoft.com/office/drawing/2014/main" id="{A2927C7E-1F4D-4285-8FCF-1F041C85B1FC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="" xmlns:a16="http://schemas.microsoft.com/office/drawing/2014/main" id="{F758BC3A-6034-4C58-9686-0129077E7CBC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="" xmlns:a16="http://schemas.microsoft.com/office/drawing/2014/main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103" name="直接箭头连接符 11">
              <a:extLst>
                <a:ext uri="{FF2B5EF4-FFF2-40B4-BE49-F238E27FC236}">
                  <a16:creationId xmlns="" xmlns:a16="http://schemas.microsoft.com/office/drawing/2014/main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2">
              <a:extLst>
                <a:ext uri="{FF2B5EF4-FFF2-40B4-BE49-F238E27FC236}">
                  <a16:creationId xmlns="" xmlns:a16="http://schemas.microsoft.com/office/drawing/2014/main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105" name="椭圆 13">
              <a:extLst>
                <a:ext uri="{FF2B5EF4-FFF2-40B4-BE49-F238E27FC236}">
                  <a16:creationId xmlns="" xmlns:a16="http://schemas.microsoft.com/office/drawing/2014/main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4">
              <a:extLst>
                <a:ext uri="{FF2B5EF4-FFF2-40B4-BE49-F238E27FC236}">
                  <a16:creationId xmlns="" xmlns:a16="http://schemas.microsoft.com/office/drawing/2014/main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7" name="椭圆 15">
              <a:extLst>
                <a:ext uri="{FF2B5EF4-FFF2-40B4-BE49-F238E27FC236}">
                  <a16:creationId xmlns="" xmlns:a16="http://schemas.microsoft.com/office/drawing/2014/main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8" name="椭圆 15">
              <a:extLst>
                <a:ext uri="{FF2B5EF4-FFF2-40B4-BE49-F238E27FC236}">
                  <a16:creationId xmlns="" xmlns:a16="http://schemas.microsoft.com/office/drawing/2014/main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="" xmlns:a16="http://schemas.microsoft.com/office/drawing/2014/main" id="{D56995DF-4ECC-4772-871A-5380E0605A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="" xmlns:a16="http://schemas.microsoft.com/office/drawing/2014/main" id="{CE9C1D11-D95D-4BB7-B718-C691AE90CE2E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="" xmlns:a16="http://schemas.microsoft.com/office/drawing/2014/main" id="{F511C5CE-559B-45E1-8656-7E2D39405938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="" xmlns:a16="http://schemas.microsoft.com/office/drawing/2014/main" id="{29BEDB66-521D-411D-98F4-10E89F2FA354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="" xmlns:a16="http://schemas.microsoft.com/office/drawing/2014/main" id="{BF9D48A1-C405-4238-A902-720C5EA07052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="" xmlns:a16="http://schemas.microsoft.com/office/drawing/2014/main" id="{F3843B6E-010E-40EA-AC93-E438084C579D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="" xmlns:a16="http://schemas.microsoft.com/office/drawing/2014/main" id="{A9862AC3-8CE4-43DE-ACE9-0172B78B504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="" xmlns:a16="http://schemas.microsoft.com/office/drawing/2014/main" id="{FCA65E9C-BFEF-411A-A4D3-3E2A1F677231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="" xmlns:a16="http://schemas.microsoft.com/office/drawing/2014/main" id="{38C5361E-C5A8-4081-873E-8329F56CD29F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="" xmlns:a16="http://schemas.microsoft.com/office/drawing/2014/main" id="{A21EA30C-7854-44CE-99E3-E28BF0C89953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="" xmlns:a16="http://schemas.microsoft.com/office/drawing/2014/main" id="{55D8234C-205F-424E-A99B-46A5A5CEB80E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="" xmlns:a16="http://schemas.microsoft.com/office/drawing/2014/main" id="{676B5C6E-1364-4EFC-AD9C-7A5E7CDED9D1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21" name="群組 120">
            <a:extLst>
              <a:ext uri="{FF2B5EF4-FFF2-40B4-BE49-F238E27FC236}">
                <a16:creationId xmlns="" xmlns:a16="http://schemas.microsoft.com/office/drawing/2014/main" id="{D38EE455-0438-4AF1-B03F-43AB62E6A1D7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122" name="直接箭头连接符 11">
              <a:extLst>
                <a:ext uri="{FF2B5EF4-FFF2-40B4-BE49-F238E27FC236}">
                  <a16:creationId xmlns="" xmlns:a16="http://schemas.microsoft.com/office/drawing/2014/main" id="{9384672B-5267-47E6-B3EC-A94854830EFE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">
              <a:extLst>
                <a:ext uri="{FF2B5EF4-FFF2-40B4-BE49-F238E27FC236}">
                  <a16:creationId xmlns="" xmlns:a16="http://schemas.microsoft.com/office/drawing/2014/main" id="{37DD893C-D6E1-4881-A9BC-B01C6FE5ECF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椭圆 13">
              <a:extLst>
                <a:ext uri="{FF2B5EF4-FFF2-40B4-BE49-F238E27FC236}">
                  <a16:creationId xmlns="" xmlns:a16="http://schemas.microsoft.com/office/drawing/2014/main" id="{2361A14F-3FE5-42D1-9328-47DB3E141542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5" name="椭圆 14">
              <a:extLst>
                <a:ext uri="{FF2B5EF4-FFF2-40B4-BE49-F238E27FC236}">
                  <a16:creationId xmlns="" xmlns:a16="http://schemas.microsoft.com/office/drawing/2014/main" id="{B6B45D29-AB2B-4445-9006-148BB1B34F73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6" name="椭圆 15">
              <a:extLst>
                <a:ext uri="{FF2B5EF4-FFF2-40B4-BE49-F238E27FC236}">
                  <a16:creationId xmlns="" xmlns:a16="http://schemas.microsoft.com/office/drawing/2014/main" id="{E3EDB40E-4338-4822-9B11-6B5F1ED001D9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椭圆 15">
              <a:extLst>
                <a:ext uri="{FF2B5EF4-FFF2-40B4-BE49-F238E27FC236}">
                  <a16:creationId xmlns="" xmlns:a16="http://schemas.microsoft.com/office/drawing/2014/main" id="{B36714BF-5420-4A18-AF35-62C9921DE7CB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47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841057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Header</a:t>
            </a:r>
            <a:r>
              <a:rPr lang="zh-TW" altLang="en-US" dirty="0">
                <a:latin typeface="+mj-ea"/>
                <a:ea typeface="+mj-ea"/>
              </a:rPr>
              <a:t>搜 尋 欄、歡 迎 圖 輪 播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1" name="直線圖說文字 2 5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搜尋欄功能：</a:t>
            </a:r>
            <a:endParaRPr lang="en-US" altLang="zh-TW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透過綁定由使用者設定過濾條件，以及父子元件間的傳值，作為關鍵字搜尋功能。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296816" y="5013176"/>
            <a:ext cx="4659930" cy="1549452"/>
            <a:chOff x="3296816" y="5013176"/>
            <a:chExt cx="4659930" cy="1549452"/>
          </a:xfrm>
        </p:grpSpPr>
        <p:sp>
          <p:nvSpPr>
            <p:cNvPr id="52" name="直線圖說文字 2 51"/>
            <p:cNvSpPr/>
            <p:nvPr/>
          </p:nvSpPr>
          <p:spPr>
            <a:xfrm>
              <a:off x="3296816" y="5013176"/>
              <a:ext cx="3168352" cy="1080120"/>
            </a:xfrm>
            <a:prstGeom prst="borderCallout2">
              <a:avLst>
                <a:gd name="adj1" fmla="val 67493"/>
                <a:gd name="adj2" fmla="val 103737"/>
                <a:gd name="adj3" fmla="val 82801"/>
                <a:gd name="adj4" fmla="val 129113"/>
                <a:gd name="adj5" fmla="val 109084"/>
                <a:gd name="adj6" fmla="val 129055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首頁歡迎圖：</a:t>
              </a:r>
              <a:endPara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可自動播放，或點擊控制項跳至指定畫面。</a:t>
              </a:r>
            </a:p>
          </p:txBody>
        </p:sp>
        <p:sp>
          <p:nvSpPr>
            <p:cNvPr id="53" name="框架 52"/>
            <p:cNvSpPr/>
            <p:nvPr/>
          </p:nvSpPr>
          <p:spPr>
            <a:xfrm>
              <a:off x="7092650" y="6202588"/>
              <a:ext cx="864096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969224" y="5013176"/>
            <a:ext cx="2202423" cy="1396860"/>
            <a:chOff x="6969224" y="5013176"/>
            <a:chExt cx="2202423" cy="1396860"/>
          </a:xfrm>
        </p:grpSpPr>
        <p:sp>
          <p:nvSpPr>
            <p:cNvPr id="54" name="直線圖說文字 2 53"/>
            <p:cNvSpPr/>
            <p:nvPr/>
          </p:nvSpPr>
          <p:spPr>
            <a:xfrm>
              <a:off x="6969224" y="5013176"/>
              <a:ext cx="1800200" cy="432048"/>
            </a:xfrm>
            <a:prstGeom prst="borderCallout2">
              <a:avLst>
                <a:gd name="adj1" fmla="val 130197"/>
                <a:gd name="adj2" fmla="val 85344"/>
                <a:gd name="adj3" fmla="val 145304"/>
                <a:gd name="adj4" fmla="val 99637"/>
                <a:gd name="adj5" fmla="val 187853"/>
                <a:gd name="adj6" fmla="val 99151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全域通用</a:t>
              </a:r>
              <a:r>
                <a:rPr lang="en-US" altLang="zh-TW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Top</a:t>
              </a: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</a:t>
              </a:r>
            </a:p>
          </p:txBody>
        </p:sp>
        <p:sp>
          <p:nvSpPr>
            <p:cNvPr id="55" name="框架 54"/>
            <p:cNvSpPr/>
            <p:nvPr/>
          </p:nvSpPr>
          <p:spPr>
            <a:xfrm>
              <a:off x="8566847" y="5805236"/>
              <a:ext cx="604800" cy="60480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4643</TotalTime>
  <Words>1156</Words>
  <Application>Microsoft Macintosh PowerPoint</Application>
  <PresentationFormat>A4 紙張 (210x297 公釐)</PresentationFormat>
  <Paragraphs>307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Avenir Next LT Pro Light</vt:lpstr>
      <vt:lpstr>Calibri</vt:lpstr>
      <vt:lpstr>Liberation Sans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PowerPoint 簡報</vt:lpstr>
      <vt:lpstr>PowerPoint 簡報</vt:lpstr>
      <vt:lpstr>小 組 成 員 與 分 工 介 紹</vt:lpstr>
      <vt:lpstr>動 機 與 目 的 、 目 標 客 群</vt:lpstr>
      <vt:lpstr>PowerPoint 簡報</vt:lpstr>
      <vt:lpstr>PowerPoint 簡報</vt:lpstr>
      <vt:lpstr>UI設計｜LOGO概念｜色彩配置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44</cp:revision>
  <dcterms:created xsi:type="dcterms:W3CDTF">2021-04-12T00:49:08Z</dcterms:created>
  <dcterms:modified xsi:type="dcterms:W3CDTF">2022-12-19T05:36:19Z</dcterms:modified>
  <cp:category/>
</cp:coreProperties>
</file>